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5"/>
  </p:notesMasterIdLst>
  <p:sldIdLst>
    <p:sldId id="257" r:id="rId2"/>
    <p:sldId id="313" r:id="rId3"/>
    <p:sldId id="261" r:id="rId4"/>
    <p:sldId id="317" r:id="rId5"/>
    <p:sldId id="318" r:id="rId6"/>
    <p:sldId id="322" r:id="rId7"/>
    <p:sldId id="271" r:id="rId8"/>
    <p:sldId id="274" r:id="rId9"/>
    <p:sldId id="320" r:id="rId10"/>
    <p:sldId id="321" r:id="rId11"/>
    <p:sldId id="319" r:id="rId12"/>
    <p:sldId id="323" r:id="rId13"/>
    <p:sldId id="324" r:id="rId14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2F7AC93-F4B9-4DD1-A7CE-A6571467EE50}">
          <p14:sldIdLst>
            <p14:sldId id="257"/>
            <p14:sldId id="313"/>
            <p14:sldId id="261"/>
            <p14:sldId id="317"/>
            <p14:sldId id="318"/>
            <p14:sldId id="322"/>
            <p14:sldId id="271"/>
            <p14:sldId id="274"/>
            <p14:sldId id="320"/>
            <p14:sldId id="321"/>
            <p14:sldId id="319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197" userDrawn="1">
          <p15:clr>
            <a:srgbClr val="A4A3A4"/>
          </p15:clr>
        </p15:guide>
        <p15:guide id="3" pos="2009" userDrawn="1">
          <p15:clr>
            <a:srgbClr val="A4A3A4"/>
          </p15:clr>
        </p15:guide>
        <p15:guide id="4" pos="2211" userDrawn="1">
          <p15:clr>
            <a:srgbClr val="A4A3A4"/>
          </p15:clr>
        </p15:guide>
        <p15:guide id="5" orient="horz" pos="302" userDrawn="1">
          <p15:clr>
            <a:srgbClr val="A4A3A4"/>
          </p15:clr>
        </p15:guide>
        <p15:guide id="6" orient="horz" pos="584" userDrawn="1">
          <p15:clr>
            <a:srgbClr val="A4A3A4"/>
          </p15:clr>
        </p15:guide>
        <p15:guide id="7" orient="horz" pos="2940" userDrawn="1">
          <p15:clr>
            <a:srgbClr val="A4A3A4"/>
          </p15:clr>
        </p15:guide>
        <p15:guide id="8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 snapToGrid="0">
      <p:cViewPr varScale="1">
        <p:scale>
          <a:sx n="162" d="100"/>
          <a:sy n="162" d="100"/>
        </p:scale>
        <p:origin x="464" y="192"/>
      </p:cViewPr>
      <p:guideLst>
        <p:guide orient="horz" pos="731"/>
        <p:guide pos="197"/>
        <p:guide pos="2009"/>
        <p:guide pos="2211"/>
        <p:guide orient="horz" pos="302"/>
        <p:guide orient="horz" pos="584"/>
        <p:guide orient="horz" pos="2940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7101488"/>
        <c:axId val="598903368"/>
      </c:barChart>
      <c:catAx>
        <c:axId val="60710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903368"/>
        <c:crosses val="autoZero"/>
        <c:auto val="1"/>
        <c:lblAlgn val="ctr"/>
        <c:lblOffset val="100"/>
        <c:noMultiLvlLbl val="0"/>
      </c:catAx>
      <c:valAx>
        <c:axId val="59890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1014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F3C8-C2FA-4A5D-A2A7-3D19F02921EE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93DD-F9F7-4C89-958E-39A6257F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6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1859096"/>
            <a:ext cx="8067675" cy="3289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11150" y="862979"/>
            <a:ext cx="1223459" cy="1224592"/>
            <a:chOff x="311150" y="636588"/>
            <a:chExt cx="2286000" cy="2286000"/>
          </a:xfrm>
        </p:grpSpPr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>
              <a:off x="311150" y="636588"/>
              <a:ext cx="2286000" cy="2286000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 userDrawn="1"/>
          </p:nvGrpSpPr>
          <p:grpSpPr>
            <a:xfrm>
              <a:off x="661693" y="1665288"/>
              <a:ext cx="1629615" cy="228600"/>
              <a:chOff x="0" y="2787650"/>
              <a:chExt cx="9144001" cy="1282700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 noEditPoints="1"/>
              </p:cNvSpPr>
              <p:nvPr userDrawn="1"/>
            </p:nvSpPr>
            <p:spPr bwMode="auto">
              <a:xfrm>
                <a:off x="0" y="2838450"/>
                <a:ext cx="1008063" cy="1211263"/>
              </a:xfrm>
              <a:custGeom>
                <a:avLst/>
                <a:gdLst>
                  <a:gd name="T0" fmla="*/ 1001 w 1271"/>
                  <a:gd name="T1" fmla="*/ 1053 h 1526"/>
                  <a:gd name="T2" fmla="*/ 983 w 1271"/>
                  <a:gd name="T3" fmla="*/ 989 h 1526"/>
                  <a:gd name="T4" fmla="*/ 943 w 1271"/>
                  <a:gd name="T5" fmla="*/ 939 h 1526"/>
                  <a:gd name="T6" fmla="*/ 881 w 1271"/>
                  <a:gd name="T7" fmla="*/ 901 h 1526"/>
                  <a:gd name="T8" fmla="*/ 797 w 1271"/>
                  <a:gd name="T9" fmla="*/ 878 h 1526"/>
                  <a:gd name="T10" fmla="*/ 689 w 1271"/>
                  <a:gd name="T11" fmla="*/ 870 h 1526"/>
                  <a:gd name="T12" fmla="*/ 708 w 1271"/>
                  <a:gd name="T13" fmla="*/ 1289 h 1526"/>
                  <a:gd name="T14" fmla="*/ 773 w 1271"/>
                  <a:gd name="T15" fmla="*/ 1286 h 1526"/>
                  <a:gd name="T16" fmla="*/ 857 w 1271"/>
                  <a:gd name="T17" fmla="*/ 1268 h 1526"/>
                  <a:gd name="T18" fmla="*/ 924 w 1271"/>
                  <a:gd name="T19" fmla="*/ 1235 h 1526"/>
                  <a:gd name="T20" fmla="*/ 971 w 1271"/>
                  <a:gd name="T21" fmla="*/ 1188 h 1526"/>
                  <a:gd name="T22" fmla="*/ 997 w 1271"/>
                  <a:gd name="T23" fmla="*/ 1127 h 1526"/>
                  <a:gd name="T24" fmla="*/ 917 w 1271"/>
                  <a:gd name="T25" fmla="*/ 434 h 1526"/>
                  <a:gd name="T26" fmla="*/ 912 w 1271"/>
                  <a:gd name="T27" fmla="*/ 390 h 1526"/>
                  <a:gd name="T28" fmla="*/ 890 w 1271"/>
                  <a:gd name="T29" fmla="*/ 334 h 1526"/>
                  <a:gd name="T30" fmla="*/ 848 w 1271"/>
                  <a:gd name="T31" fmla="*/ 290 h 1526"/>
                  <a:gd name="T32" fmla="*/ 788 w 1271"/>
                  <a:gd name="T33" fmla="*/ 258 h 1526"/>
                  <a:gd name="T34" fmla="*/ 711 w 1271"/>
                  <a:gd name="T35" fmla="*/ 242 h 1526"/>
                  <a:gd name="T36" fmla="*/ 264 w 1271"/>
                  <a:gd name="T37" fmla="*/ 238 h 1526"/>
                  <a:gd name="T38" fmla="*/ 629 w 1271"/>
                  <a:gd name="T39" fmla="*/ 643 h 1526"/>
                  <a:gd name="T40" fmla="*/ 720 w 1271"/>
                  <a:gd name="T41" fmla="*/ 636 h 1526"/>
                  <a:gd name="T42" fmla="*/ 797 w 1271"/>
                  <a:gd name="T43" fmla="*/ 614 h 1526"/>
                  <a:gd name="T44" fmla="*/ 856 w 1271"/>
                  <a:gd name="T45" fmla="*/ 579 h 1526"/>
                  <a:gd name="T46" fmla="*/ 891 w 1271"/>
                  <a:gd name="T47" fmla="*/ 537 h 1526"/>
                  <a:gd name="T48" fmla="*/ 905 w 1271"/>
                  <a:gd name="T49" fmla="*/ 507 h 1526"/>
                  <a:gd name="T50" fmla="*/ 916 w 1271"/>
                  <a:gd name="T51" fmla="*/ 460 h 1526"/>
                  <a:gd name="T52" fmla="*/ 1186 w 1271"/>
                  <a:gd name="T53" fmla="*/ 391 h 1526"/>
                  <a:gd name="T54" fmla="*/ 1175 w 1271"/>
                  <a:gd name="T55" fmla="*/ 487 h 1526"/>
                  <a:gd name="T56" fmla="*/ 1147 w 1271"/>
                  <a:gd name="T57" fmla="*/ 565 h 1526"/>
                  <a:gd name="T58" fmla="*/ 1104 w 1271"/>
                  <a:gd name="T59" fmla="*/ 630 h 1526"/>
                  <a:gd name="T60" fmla="*/ 1050 w 1271"/>
                  <a:gd name="T61" fmla="*/ 681 h 1526"/>
                  <a:gd name="T62" fmla="*/ 989 w 1271"/>
                  <a:gd name="T63" fmla="*/ 722 h 1526"/>
                  <a:gd name="T64" fmla="*/ 1001 w 1271"/>
                  <a:gd name="T65" fmla="*/ 745 h 1526"/>
                  <a:gd name="T66" fmla="*/ 1090 w 1271"/>
                  <a:gd name="T67" fmla="*/ 788 h 1526"/>
                  <a:gd name="T68" fmla="*/ 1164 w 1271"/>
                  <a:gd name="T69" fmla="*/ 843 h 1526"/>
                  <a:gd name="T70" fmla="*/ 1213 w 1271"/>
                  <a:gd name="T71" fmla="*/ 899 h 1526"/>
                  <a:gd name="T72" fmla="*/ 1236 w 1271"/>
                  <a:gd name="T73" fmla="*/ 939 h 1526"/>
                  <a:gd name="T74" fmla="*/ 1253 w 1271"/>
                  <a:gd name="T75" fmla="*/ 983 h 1526"/>
                  <a:gd name="T76" fmla="*/ 1265 w 1271"/>
                  <a:gd name="T77" fmla="*/ 1032 h 1526"/>
                  <a:gd name="T78" fmla="*/ 1270 w 1271"/>
                  <a:gd name="T79" fmla="*/ 1086 h 1526"/>
                  <a:gd name="T80" fmla="*/ 1270 w 1271"/>
                  <a:gd name="T81" fmla="*/ 1130 h 1526"/>
                  <a:gd name="T82" fmla="*/ 1260 w 1271"/>
                  <a:gd name="T83" fmla="*/ 1202 h 1526"/>
                  <a:gd name="T84" fmla="*/ 1240 w 1271"/>
                  <a:gd name="T85" fmla="*/ 1268 h 1526"/>
                  <a:gd name="T86" fmla="*/ 1207 w 1271"/>
                  <a:gd name="T87" fmla="*/ 1325 h 1526"/>
                  <a:gd name="T88" fmla="*/ 1167 w 1271"/>
                  <a:gd name="T89" fmla="*/ 1375 h 1526"/>
                  <a:gd name="T90" fmla="*/ 1115 w 1271"/>
                  <a:gd name="T91" fmla="*/ 1419 h 1526"/>
                  <a:gd name="T92" fmla="*/ 1056 w 1271"/>
                  <a:gd name="T93" fmla="*/ 1455 h 1526"/>
                  <a:gd name="T94" fmla="*/ 988 w 1271"/>
                  <a:gd name="T95" fmla="*/ 1484 h 1526"/>
                  <a:gd name="T96" fmla="*/ 911 w 1271"/>
                  <a:gd name="T97" fmla="*/ 1505 h 1526"/>
                  <a:gd name="T98" fmla="*/ 828 w 1271"/>
                  <a:gd name="T99" fmla="*/ 1520 h 1526"/>
                  <a:gd name="T100" fmla="*/ 738 w 1271"/>
                  <a:gd name="T101" fmla="*/ 1526 h 1526"/>
                  <a:gd name="T102" fmla="*/ 0 w 1271"/>
                  <a:gd name="T103" fmla="*/ 0 h 1526"/>
                  <a:gd name="T104" fmla="*/ 713 w 1271"/>
                  <a:gd name="T105" fmla="*/ 0 h 1526"/>
                  <a:gd name="T106" fmla="*/ 794 w 1271"/>
                  <a:gd name="T107" fmla="*/ 8 h 1526"/>
                  <a:gd name="T108" fmla="*/ 868 w 1271"/>
                  <a:gd name="T109" fmla="*/ 22 h 1526"/>
                  <a:gd name="T110" fmla="*/ 936 w 1271"/>
                  <a:gd name="T111" fmla="*/ 42 h 1526"/>
                  <a:gd name="T112" fmla="*/ 997 w 1271"/>
                  <a:gd name="T113" fmla="*/ 71 h 1526"/>
                  <a:gd name="T114" fmla="*/ 1050 w 1271"/>
                  <a:gd name="T115" fmla="*/ 106 h 1526"/>
                  <a:gd name="T116" fmla="*/ 1095 w 1271"/>
                  <a:gd name="T117" fmla="*/ 147 h 1526"/>
                  <a:gd name="T118" fmla="*/ 1131 w 1271"/>
                  <a:gd name="T119" fmla="*/ 194 h 1526"/>
                  <a:gd name="T120" fmla="*/ 1158 w 1271"/>
                  <a:gd name="T121" fmla="*/ 247 h 1526"/>
                  <a:gd name="T122" fmla="*/ 1176 w 1271"/>
                  <a:gd name="T123" fmla="*/ 305 h 1526"/>
                  <a:gd name="T124" fmla="*/ 1185 w 1271"/>
                  <a:gd name="T125" fmla="*/ 368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1" h="1526">
                    <a:moveTo>
                      <a:pt x="1002" y="1077"/>
                    </a:moveTo>
                    <a:lnTo>
                      <a:pt x="1002" y="1077"/>
                    </a:lnTo>
                    <a:lnTo>
                      <a:pt x="1001" y="1053"/>
                    </a:lnTo>
                    <a:lnTo>
                      <a:pt x="997" y="1031"/>
                    </a:lnTo>
                    <a:lnTo>
                      <a:pt x="991" y="1010"/>
                    </a:lnTo>
                    <a:lnTo>
                      <a:pt x="983" y="989"/>
                    </a:lnTo>
                    <a:lnTo>
                      <a:pt x="972" y="972"/>
                    </a:lnTo>
                    <a:lnTo>
                      <a:pt x="959" y="955"/>
                    </a:lnTo>
                    <a:lnTo>
                      <a:pt x="943" y="939"/>
                    </a:lnTo>
                    <a:lnTo>
                      <a:pt x="924" y="925"/>
                    </a:lnTo>
                    <a:lnTo>
                      <a:pt x="904" y="912"/>
                    </a:lnTo>
                    <a:lnTo>
                      <a:pt x="881" y="901"/>
                    </a:lnTo>
                    <a:lnTo>
                      <a:pt x="855" y="892"/>
                    </a:lnTo>
                    <a:lnTo>
                      <a:pt x="826" y="884"/>
                    </a:lnTo>
                    <a:lnTo>
                      <a:pt x="797" y="878"/>
                    </a:lnTo>
                    <a:lnTo>
                      <a:pt x="763" y="874"/>
                    </a:lnTo>
                    <a:lnTo>
                      <a:pt x="727" y="871"/>
                    </a:lnTo>
                    <a:lnTo>
                      <a:pt x="689" y="870"/>
                    </a:lnTo>
                    <a:lnTo>
                      <a:pt x="264" y="870"/>
                    </a:lnTo>
                    <a:lnTo>
                      <a:pt x="264" y="1289"/>
                    </a:lnTo>
                    <a:lnTo>
                      <a:pt x="708" y="1289"/>
                    </a:lnTo>
                    <a:lnTo>
                      <a:pt x="708" y="1289"/>
                    </a:lnTo>
                    <a:lnTo>
                      <a:pt x="742" y="1288"/>
                    </a:lnTo>
                    <a:lnTo>
                      <a:pt x="773" y="1286"/>
                    </a:lnTo>
                    <a:lnTo>
                      <a:pt x="804" y="1281"/>
                    </a:lnTo>
                    <a:lnTo>
                      <a:pt x="831" y="1275"/>
                    </a:lnTo>
                    <a:lnTo>
                      <a:pt x="857" y="1268"/>
                    </a:lnTo>
                    <a:lnTo>
                      <a:pt x="881" y="1258"/>
                    </a:lnTo>
                    <a:lnTo>
                      <a:pt x="904" y="1247"/>
                    </a:lnTo>
                    <a:lnTo>
                      <a:pt x="924" y="1235"/>
                    </a:lnTo>
                    <a:lnTo>
                      <a:pt x="942" y="1221"/>
                    </a:lnTo>
                    <a:lnTo>
                      <a:pt x="958" y="1206"/>
                    </a:lnTo>
                    <a:lnTo>
                      <a:pt x="971" y="1188"/>
                    </a:lnTo>
                    <a:lnTo>
                      <a:pt x="982" y="1169"/>
                    </a:lnTo>
                    <a:lnTo>
                      <a:pt x="991" y="1148"/>
                    </a:lnTo>
                    <a:lnTo>
                      <a:pt x="997" y="1127"/>
                    </a:lnTo>
                    <a:lnTo>
                      <a:pt x="1001" y="1103"/>
                    </a:lnTo>
                    <a:lnTo>
                      <a:pt x="1002" y="1077"/>
                    </a:lnTo>
                    <a:close/>
                    <a:moveTo>
                      <a:pt x="917" y="434"/>
                    </a:moveTo>
                    <a:lnTo>
                      <a:pt x="917" y="434"/>
                    </a:lnTo>
                    <a:lnTo>
                      <a:pt x="916" y="411"/>
                    </a:lnTo>
                    <a:lnTo>
                      <a:pt x="912" y="390"/>
                    </a:lnTo>
                    <a:lnTo>
                      <a:pt x="908" y="371"/>
                    </a:lnTo>
                    <a:lnTo>
                      <a:pt x="899" y="352"/>
                    </a:lnTo>
                    <a:lnTo>
                      <a:pt x="890" y="334"/>
                    </a:lnTo>
                    <a:lnTo>
                      <a:pt x="878" y="318"/>
                    </a:lnTo>
                    <a:lnTo>
                      <a:pt x="863" y="303"/>
                    </a:lnTo>
                    <a:lnTo>
                      <a:pt x="848" y="290"/>
                    </a:lnTo>
                    <a:lnTo>
                      <a:pt x="830" y="278"/>
                    </a:lnTo>
                    <a:lnTo>
                      <a:pt x="810" y="268"/>
                    </a:lnTo>
                    <a:lnTo>
                      <a:pt x="788" y="258"/>
                    </a:lnTo>
                    <a:lnTo>
                      <a:pt x="764" y="251"/>
                    </a:lnTo>
                    <a:lnTo>
                      <a:pt x="738" y="245"/>
                    </a:lnTo>
                    <a:lnTo>
                      <a:pt x="711" y="242"/>
                    </a:lnTo>
                    <a:lnTo>
                      <a:pt x="681" y="239"/>
                    </a:lnTo>
                    <a:lnTo>
                      <a:pt x="650" y="238"/>
                    </a:lnTo>
                    <a:lnTo>
                      <a:pt x="264" y="238"/>
                    </a:lnTo>
                    <a:lnTo>
                      <a:pt x="264" y="643"/>
                    </a:lnTo>
                    <a:lnTo>
                      <a:pt x="629" y="643"/>
                    </a:lnTo>
                    <a:lnTo>
                      <a:pt x="629" y="643"/>
                    </a:lnTo>
                    <a:lnTo>
                      <a:pt x="662" y="643"/>
                    </a:lnTo>
                    <a:lnTo>
                      <a:pt x="691" y="641"/>
                    </a:lnTo>
                    <a:lnTo>
                      <a:pt x="720" y="636"/>
                    </a:lnTo>
                    <a:lnTo>
                      <a:pt x="748" y="631"/>
                    </a:lnTo>
                    <a:lnTo>
                      <a:pt x="773" y="624"/>
                    </a:lnTo>
                    <a:lnTo>
                      <a:pt x="797" y="614"/>
                    </a:lnTo>
                    <a:lnTo>
                      <a:pt x="818" y="605"/>
                    </a:lnTo>
                    <a:lnTo>
                      <a:pt x="838" y="592"/>
                    </a:lnTo>
                    <a:lnTo>
                      <a:pt x="856" y="579"/>
                    </a:lnTo>
                    <a:lnTo>
                      <a:pt x="872" y="563"/>
                    </a:lnTo>
                    <a:lnTo>
                      <a:pt x="885" y="546"/>
                    </a:lnTo>
                    <a:lnTo>
                      <a:pt x="891" y="537"/>
                    </a:lnTo>
                    <a:lnTo>
                      <a:pt x="897" y="527"/>
                    </a:lnTo>
                    <a:lnTo>
                      <a:pt x="902" y="516"/>
                    </a:lnTo>
                    <a:lnTo>
                      <a:pt x="905" y="507"/>
                    </a:lnTo>
                    <a:lnTo>
                      <a:pt x="909" y="495"/>
                    </a:lnTo>
                    <a:lnTo>
                      <a:pt x="912" y="484"/>
                    </a:lnTo>
                    <a:lnTo>
                      <a:pt x="916" y="460"/>
                    </a:lnTo>
                    <a:lnTo>
                      <a:pt x="917" y="434"/>
                    </a:lnTo>
                    <a:close/>
                    <a:moveTo>
                      <a:pt x="1186" y="391"/>
                    </a:moveTo>
                    <a:lnTo>
                      <a:pt x="1186" y="391"/>
                    </a:lnTo>
                    <a:lnTo>
                      <a:pt x="1185" y="425"/>
                    </a:lnTo>
                    <a:lnTo>
                      <a:pt x="1181" y="457"/>
                    </a:lnTo>
                    <a:lnTo>
                      <a:pt x="1175" y="487"/>
                    </a:lnTo>
                    <a:lnTo>
                      <a:pt x="1167" y="515"/>
                    </a:lnTo>
                    <a:lnTo>
                      <a:pt x="1157" y="542"/>
                    </a:lnTo>
                    <a:lnTo>
                      <a:pt x="1147" y="565"/>
                    </a:lnTo>
                    <a:lnTo>
                      <a:pt x="1133" y="589"/>
                    </a:lnTo>
                    <a:lnTo>
                      <a:pt x="1119" y="610"/>
                    </a:lnTo>
                    <a:lnTo>
                      <a:pt x="1104" y="630"/>
                    </a:lnTo>
                    <a:lnTo>
                      <a:pt x="1087" y="648"/>
                    </a:lnTo>
                    <a:lnTo>
                      <a:pt x="1069" y="666"/>
                    </a:lnTo>
                    <a:lnTo>
                      <a:pt x="1050" y="681"/>
                    </a:lnTo>
                    <a:lnTo>
                      <a:pt x="1029" y="696"/>
                    </a:lnTo>
                    <a:lnTo>
                      <a:pt x="1009" y="709"/>
                    </a:lnTo>
                    <a:lnTo>
                      <a:pt x="989" y="722"/>
                    </a:lnTo>
                    <a:lnTo>
                      <a:pt x="967" y="733"/>
                    </a:lnTo>
                    <a:lnTo>
                      <a:pt x="967" y="733"/>
                    </a:lnTo>
                    <a:lnTo>
                      <a:pt x="1001" y="745"/>
                    </a:lnTo>
                    <a:lnTo>
                      <a:pt x="1032" y="758"/>
                    </a:lnTo>
                    <a:lnTo>
                      <a:pt x="1062" y="772"/>
                    </a:lnTo>
                    <a:lnTo>
                      <a:pt x="1090" y="788"/>
                    </a:lnTo>
                    <a:lnTo>
                      <a:pt x="1117" y="804"/>
                    </a:lnTo>
                    <a:lnTo>
                      <a:pt x="1142" y="822"/>
                    </a:lnTo>
                    <a:lnTo>
                      <a:pt x="1164" y="843"/>
                    </a:lnTo>
                    <a:lnTo>
                      <a:pt x="1186" y="864"/>
                    </a:lnTo>
                    <a:lnTo>
                      <a:pt x="1205" y="887"/>
                    </a:lnTo>
                    <a:lnTo>
                      <a:pt x="1213" y="899"/>
                    </a:lnTo>
                    <a:lnTo>
                      <a:pt x="1222" y="912"/>
                    </a:lnTo>
                    <a:lnTo>
                      <a:pt x="1229" y="925"/>
                    </a:lnTo>
                    <a:lnTo>
                      <a:pt x="1236" y="939"/>
                    </a:lnTo>
                    <a:lnTo>
                      <a:pt x="1242" y="952"/>
                    </a:lnTo>
                    <a:lnTo>
                      <a:pt x="1248" y="968"/>
                    </a:lnTo>
                    <a:lnTo>
                      <a:pt x="1253" y="983"/>
                    </a:lnTo>
                    <a:lnTo>
                      <a:pt x="1258" y="999"/>
                    </a:lnTo>
                    <a:lnTo>
                      <a:pt x="1261" y="1016"/>
                    </a:lnTo>
                    <a:lnTo>
                      <a:pt x="1265" y="1032"/>
                    </a:lnTo>
                    <a:lnTo>
                      <a:pt x="1267" y="1049"/>
                    </a:lnTo>
                    <a:lnTo>
                      <a:pt x="1268" y="1067"/>
                    </a:lnTo>
                    <a:lnTo>
                      <a:pt x="1270" y="1086"/>
                    </a:lnTo>
                    <a:lnTo>
                      <a:pt x="1271" y="1105"/>
                    </a:lnTo>
                    <a:lnTo>
                      <a:pt x="1271" y="1105"/>
                    </a:lnTo>
                    <a:lnTo>
                      <a:pt x="1270" y="1130"/>
                    </a:lnTo>
                    <a:lnTo>
                      <a:pt x="1267" y="1155"/>
                    </a:lnTo>
                    <a:lnTo>
                      <a:pt x="1265" y="1179"/>
                    </a:lnTo>
                    <a:lnTo>
                      <a:pt x="1260" y="1202"/>
                    </a:lnTo>
                    <a:lnTo>
                      <a:pt x="1254" y="1225"/>
                    </a:lnTo>
                    <a:lnTo>
                      <a:pt x="1247" y="1246"/>
                    </a:lnTo>
                    <a:lnTo>
                      <a:pt x="1240" y="1268"/>
                    </a:lnTo>
                    <a:lnTo>
                      <a:pt x="1230" y="1287"/>
                    </a:lnTo>
                    <a:lnTo>
                      <a:pt x="1219" y="1306"/>
                    </a:lnTo>
                    <a:lnTo>
                      <a:pt x="1207" y="1325"/>
                    </a:lnTo>
                    <a:lnTo>
                      <a:pt x="1195" y="1343"/>
                    </a:lnTo>
                    <a:lnTo>
                      <a:pt x="1181" y="1360"/>
                    </a:lnTo>
                    <a:lnTo>
                      <a:pt x="1167" y="1375"/>
                    </a:lnTo>
                    <a:lnTo>
                      <a:pt x="1150" y="1391"/>
                    </a:lnTo>
                    <a:lnTo>
                      <a:pt x="1133" y="1405"/>
                    </a:lnTo>
                    <a:lnTo>
                      <a:pt x="1115" y="1419"/>
                    </a:lnTo>
                    <a:lnTo>
                      <a:pt x="1096" y="1431"/>
                    </a:lnTo>
                    <a:lnTo>
                      <a:pt x="1077" y="1445"/>
                    </a:lnTo>
                    <a:lnTo>
                      <a:pt x="1056" y="1455"/>
                    </a:lnTo>
                    <a:lnTo>
                      <a:pt x="1034" y="1466"/>
                    </a:lnTo>
                    <a:lnTo>
                      <a:pt x="1012" y="1476"/>
                    </a:lnTo>
                    <a:lnTo>
                      <a:pt x="988" y="1484"/>
                    </a:lnTo>
                    <a:lnTo>
                      <a:pt x="963" y="1492"/>
                    </a:lnTo>
                    <a:lnTo>
                      <a:pt x="938" y="1499"/>
                    </a:lnTo>
                    <a:lnTo>
                      <a:pt x="911" y="1505"/>
                    </a:lnTo>
                    <a:lnTo>
                      <a:pt x="885" y="1511"/>
                    </a:lnTo>
                    <a:lnTo>
                      <a:pt x="856" y="1516"/>
                    </a:lnTo>
                    <a:lnTo>
                      <a:pt x="828" y="1520"/>
                    </a:lnTo>
                    <a:lnTo>
                      <a:pt x="799" y="1522"/>
                    </a:lnTo>
                    <a:lnTo>
                      <a:pt x="768" y="1525"/>
                    </a:lnTo>
                    <a:lnTo>
                      <a:pt x="738" y="1526"/>
                    </a:lnTo>
                    <a:lnTo>
                      <a:pt x="706" y="1526"/>
                    </a:lnTo>
                    <a:lnTo>
                      <a:pt x="0" y="1526"/>
                    </a:lnTo>
                    <a:lnTo>
                      <a:pt x="0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713" y="0"/>
                    </a:lnTo>
                    <a:lnTo>
                      <a:pt x="740" y="3"/>
                    </a:lnTo>
                    <a:lnTo>
                      <a:pt x="768" y="4"/>
                    </a:lnTo>
                    <a:lnTo>
                      <a:pt x="794" y="8"/>
                    </a:lnTo>
                    <a:lnTo>
                      <a:pt x="819" y="11"/>
                    </a:lnTo>
                    <a:lnTo>
                      <a:pt x="844" y="16"/>
                    </a:lnTo>
                    <a:lnTo>
                      <a:pt x="868" y="22"/>
                    </a:lnTo>
                    <a:lnTo>
                      <a:pt x="892" y="28"/>
                    </a:lnTo>
                    <a:lnTo>
                      <a:pt x="915" y="35"/>
                    </a:lnTo>
                    <a:lnTo>
                      <a:pt x="936" y="42"/>
                    </a:lnTo>
                    <a:lnTo>
                      <a:pt x="958" y="52"/>
                    </a:lnTo>
                    <a:lnTo>
                      <a:pt x="978" y="61"/>
                    </a:lnTo>
                    <a:lnTo>
                      <a:pt x="997" y="71"/>
                    </a:lnTo>
                    <a:lnTo>
                      <a:pt x="1015" y="82"/>
                    </a:lnTo>
                    <a:lnTo>
                      <a:pt x="1033" y="94"/>
                    </a:lnTo>
                    <a:lnTo>
                      <a:pt x="1050" y="106"/>
                    </a:lnTo>
                    <a:lnTo>
                      <a:pt x="1065" y="119"/>
                    </a:lnTo>
                    <a:lnTo>
                      <a:pt x="1081" y="133"/>
                    </a:lnTo>
                    <a:lnTo>
                      <a:pt x="1095" y="147"/>
                    </a:lnTo>
                    <a:lnTo>
                      <a:pt x="1108" y="162"/>
                    </a:lnTo>
                    <a:lnTo>
                      <a:pt x="1120" y="177"/>
                    </a:lnTo>
                    <a:lnTo>
                      <a:pt x="1131" y="194"/>
                    </a:lnTo>
                    <a:lnTo>
                      <a:pt x="1142" y="211"/>
                    </a:lnTo>
                    <a:lnTo>
                      <a:pt x="1150" y="229"/>
                    </a:lnTo>
                    <a:lnTo>
                      <a:pt x="1158" y="247"/>
                    </a:lnTo>
                    <a:lnTo>
                      <a:pt x="1166" y="266"/>
                    </a:lnTo>
                    <a:lnTo>
                      <a:pt x="1172" y="285"/>
                    </a:lnTo>
                    <a:lnTo>
                      <a:pt x="1176" y="305"/>
                    </a:lnTo>
                    <a:lnTo>
                      <a:pt x="1180" y="325"/>
                    </a:lnTo>
                    <a:lnTo>
                      <a:pt x="1184" y="347"/>
                    </a:lnTo>
                    <a:lnTo>
                      <a:pt x="1185" y="368"/>
                    </a:lnTo>
                    <a:lnTo>
                      <a:pt x="1186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 userDrawn="1"/>
            </p:nvSpPr>
            <p:spPr bwMode="auto">
              <a:xfrm>
                <a:off x="1149350" y="2787650"/>
                <a:ext cx="209550" cy="1262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 userDrawn="1"/>
            </p:nvSpPr>
            <p:spPr bwMode="auto">
              <a:xfrm>
                <a:off x="1484313" y="3122613"/>
                <a:ext cx="827088" cy="946150"/>
              </a:xfrm>
              <a:custGeom>
                <a:avLst/>
                <a:gdLst>
                  <a:gd name="T0" fmla="*/ 735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2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2 w 1044"/>
                  <a:gd name="T15" fmla="*/ 879 h 1192"/>
                  <a:gd name="T16" fmla="*/ 313 w 1044"/>
                  <a:gd name="T17" fmla="*/ 937 h 1192"/>
                  <a:gd name="T18" fmla="*/ 377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89 w 1044"/>
                  <a:gd name="T33" fmla="*/ 679 h 1192"/>
                  <a:gd name="T34" fmla="*/ 768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4 w 1044"/>
                  <a:gd name="T47" fmla="*/ 1168 h 1192"/>
                  <a:gd name="T48" fmla="*/ 185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3 w 1044"/>
                  <a:gd name="T55" fmla="*/ 989 h 1192"/>
                  <a:gd name="T56" fmla="*/ 10 w 1044"/>
                  <a:gd name="T57" fmla="*/ 917 h 1192"/>
                  <a:gd name="T58" fmla="*/ 0 w 1044"/>
                  <a:gd name="T59" fmla="*/ 836 h 1192"/>
                  <a:gd name="T60" fmla="*/ 2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5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6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89" y="679"/>
                    </a:moveTo>
                    <a:lnTo>
                      <a:pt x="789" y="679"/>
                    </a:lnTo>
                    <a:lnTo>
                      <a:pt x="763" y="670"/>
                    </a:lnTo>
                    <a:lnTo>
                      <a:pt x="735" y="661"/>
                    </a:lnTo>
                    <a:lnTo>
                      <a:pt x="703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4" y="646"/>
                    </a:lnTo>
                    <a:lnTo>
                      <a:pt x="392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2" y="708"/>
                    </a:lnTo>
                    <a:lnTo>
                      <a:pt x="290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2" y="879"/>
                    </a:lnTo>
                    <a:lnTo>
                      <a:pt x="280" y="896"/>
                    </a:lnTo>
                    <a:lnTo>
                      <a:pt x="289" y="911"/>
                    </a:lnTo>
                    <a:lnTo>
                      <a:pt x="300" y="924"/>
                    </a:lnTo>
                    <a:lnTo>
                      <a:pt x="313" y="937"/>
                    </a:lnTo>
                    <a:lnTo>
                      <a:pt x="326" y="948"/>
                    </a:lnTo>
                    <a:lnTo>
                      <a:pt x="343" y="959"/>
                    </a:lnTo>
                    <a:lnTo>
                      <a:pt x="360" y="967"/>
                    </a:lnTo>
                    <a:lnTo>
                      <a:pt x="377" y="976"/>
                    </a:lnTo>
                    <a:lnTo>
                      <a:pt x="398" y="982"/>
                    </a:lnTo>
                    <a:lnTo>
                      <a:pt x="418" y="986"/>
                    </a:lnTo>
                    <a:lnTo>
                      <a:pt x="440" y="990"/>
                    </a:lnTo>
                    <a:lnTo>
                      <a:pt x="461" y="992"/>
                    </a:lnTo>
                    <a:lnTo>
                      <a:pt x="485" y="992"/>
                    </a:lnTo>
                    <a:lnTo>
                      <a:pt x="485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3" y="802"/>
                    </a:lnTo>
                    <a:lnTo>
                      <a:pt x="786" y="790"/>
                    </a:lnTo>
                    <a:lnTo>
                      <a:pt x="788" y="777"/>
                    </a:lnTo>
                    <a:lnTo>
                      <a:pt x="788" y="764"/>
                    </a:lnTo>
                    <a:lnTo>
                      <a:pt x="789" y="751"/>
                    </a:lnTo>
                    <a:lnTo>
                      <a:pt x="789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8" y="1043"/>
                    </a:lnTo>
                    <a:lnTo>
                      <a:pt x="751" y="1059"/>
                    </a:lnTo>
                    <a:lnTo>
                      <a:pt x="735" y="1076"/>
                    </a:lnTo>
                    <a:lnTo>
                      <a:pt x="715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50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1" y="1179"/>
                    </a:lnTo>
                    <a:lnTo>
                      <a:pt x="272" y="1174"/>
                    </a:lnTo>
                    <a:lnTo>
                      <a:pt x="254" y="1168"/>
                    </a:lnTo>
                    <a:lnTo>
                      <a:pt x="237" y="1162"/>
                    </a:lnTo>
                    <a:lnTo>
                      <a:pt x="219" y="1155"/>
                    </a:lnTo>
                    <a:lnTo>
                      <a:pt x="202" y="1148"/>
                    </a:lnTo>
                    <a:lnTo>
                      <a:pt x="185" y="1139"/>
                    </a:lnTo>
                    <a:lnTo>
                      <a:pt x="168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5" y="1064"/>
                    </a:lnTo>
                    <a:lnTo>
                      <a:pt x="73" y="1050"/>
                    </a:lnTo>
                    <a:lnTo>
                      <a:pt x="62" y="1035"/>
                    </a:lnTo>
                    <a:lnTo>
                      <a:pt x="51" y="1021"/>
                    </a:lnTo>
                    <a:lnTo>
                      <a:pt x="42" y="1005"/>
                    </a:lnTo>
                    <a:lnTo>
                      <a:pt x="33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4" y="936"/>
                    </a:lnTo>
                    <a:lnTo>
                      <a:pt x="10" y="917"/>
                    </a:lnTo>
                    <a:lnTo>
                      <a:pt x="6" y="898"/>
                    </a:lnTo>
                    <a:lnTo>
                      <a:pt x="2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2" y="787"/>
                    </a:lnTo>
                    <a:lnTo>
                      <a:pt x="6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0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70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3" y="451"/>
                    </a:lnTo>
                    <a:lnTo>
                      <a:pt x="780" y="425"/>
                    </a:lnTo>
                    <a:lnTo>
                      <a:pt x="775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4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3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9" y="246"/>
                    </a:lnTo>
                    <a:lnTo>
                      <a:pt x="328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1" y="290"/>
                    </a:lnTo>
                    <a:lnTo>
                      <a:pt x="173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6" y="39"/>
                    </a:lnTo>
                    <a:lnTo>
                      <a:pt x="271" y="32"/>
                    </a:lnTo>
                    <a:lnTo>
                      <a:pt x="297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10" y="6"/>
                    </a:lnTo>
                    <a:lnTo>
                      <a:pt x="440" y="3"/>
                    </a:lnTo>
                    <a:lnTo>
                      <a:pt x="472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29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8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1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6" y="236"/>
                    </a:lnTo>
                    <a:lnTo>
                      <a:pt x="1004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2424113" y="3117850"/>
                <a:ext cx="846138" cy="952500"/>
              </a:xfrm>
              <a:custGeom>
                <a:avLst/>
                <a:gdLst>
                  <a:gd name="T0" fmla="*/ 531 w 1065"/>
                  <a:gd name="T1" fmla="*/ 1198 h 1200"/>
                  <a:gd name="T2" fmla="*/ 413 w 1065"/>
                  <a:gd name="T3" fmla="*/ 1174 h 1200"/>
                  <a:gd name="T4" fmla="*/ 306 w 1065"/>
                  <a:gd name="T5" fmla="*/ 1128 h 1200"/>
                  <a:gd name="T6" fmla="*/ 211 w 1065"/>
                  <a:gd name="T7" fmla="*/ 1064 h 1200"/>
                  <a:gd name="T8" fmla="*/ 131 w 1065"/>
                  <a:gd name="T9" fmla="*/ 983 h 1200"/>
                  <a:gd name="T10" fmla="*/ 69 w 1065"/>
                  <a:gd name="T11" fmla="*/ 887 h 1200"/>
                  <a:gd name="T12" fmla="*/ 25 w 1065"/>
                  <a:gd name="T13" fmla="*/ 781 h 1200"/>
                  <a:gd name="T14" fmla="*/ 4 w 1065"/>
                  <a:gd name="T15" fmla="*/ 665 h 1200"/>
                  <a:gd name="T16" fmla="*/ 1 w 1065"/>
                  <a:gd name="T17" fmla="*/ 573 h 1200"/>
                  <a:gd name="T18" fmla="*/ 18 w 1065"/>
                  <a:gd name="T19" fmla="*/ 454 h 1200"/>
                  <a:gd name="T20" fmla="*/ 56 w 1065"/>
                  <a:gd name="T21" fmla="*/ 344 h 1200"/>
                  <a:gd name="T22" fmla="*/ 115 w 1065"/>
                  <a:gd name="T23" fmla="*/ 244 h 1200"/>
                  <a:gd name="T24" fmla="*/ 190 w 1065"/>
                  <a:gd name="T25" fmla="*/ 158 h 1200"/>
                  <a:gd name="T26" fmla="*/ 281 w 1065"/>
                  <a:gd name="T27" fmla="*/ 88 h 1200"/>
                  <a:gd name="T28" fmla="*/ 386 w 1065"/>
                  <a:gd name="T29" fmla="*/ 37 h 1200"/>
                  <a:gd name="T30" fmla="*/ 503 w 1065"/>
                  <a:gd name="T31" fmla="*/ 7 h 1200"/>
                  <a:gd name="T32" fmla="*/ 597 w 1065"/>
                  <a:gd name="T33" fmla="*/ 0 h 1200"/>
                  <a:gd name="T34" fmla="*/ 745 w 1065"/>
                  <a:gd name="T35" fmla="*/ 14 h 1200"/>
                  <a:gd name="T36" fmla="*/ 868 w 1065"/>
                  <a:gd name="T37" fmla="*/ 55 h 1200"/>
                  <a:gd name="T38" fmla="*/ 971 w 1065"/>
                  <a:gd name="T39" fmla="*/ 118 h 1200"/>
                  <a:gd name="T40" fmla="*/ 1057 w 1065"/>
                  <a:gd name="T41" fmla="*/ 198 h 1200"/>
                  <a:gd name="T42" fmla="*/ 847 w 1065"/>
                  <a:gd name="T43" fmla="*/ 329 h 1200"/>
                  <a:gd name="T44" fmla="*/ 781 w 1065"/>
                  <a:gd name="T45" fmla="*/ 280 h 1200"/>
                  <a:gd name="T46" fmla="*/ 707 w 1065"/>
                  <a:gd name="T47" fmla="*/ 247 h 1200"/>
                  <a:gd name="T48" fmla="*/ 619 w 1065"/>
                  <a:gd name="T49" fmla="*/ 231 h 1200"/>
                  <a:gd name="T50" fmla="*/ 559 w 1065"/>
                  <a:gd name="T51" fmla="*/ 233 h 1200"/>
                  <a:gd name="T52" fmla="*/ 493 w 1065"/>
                  <a:gd name="T53" fmla="*/ 247 h 1200"/>
                  <a:gd name="T54" fmla="*/ 433 w 1065"/>
                  <a:gd name="T55" fmla="*/ 276 h 1200"/>
                  <a:gd name="T56" fmla="*/ 381 w 1065"/>
                  <a:gd name="T57" fmla="*/ 315 h 1200"/>
                  <a:gd name="T58" fmla="*/ 337 w 1065"/>
                  <a:gd name="T59" fmla="*/ 365 h 1200"/>
                  <a:gd name="T60" fmla="*/ 302 w 1065"/>
                  <a:gd name="T61" fmla="*/ 424 h 1200"/>
                  <a:gd name="T62" fmla="*/ 278 w 1065"/>
                  <a:gd name="T63" fmla="*/ 489 h 1200"/>
                  <a:gd name="T64" fmla="*/ 265 w 1065"/>
                  <a:gd name="T65" fmla="*/ 561 h 1200"/>
                  <a:gd name="T66" fmla="*/ 264 w 1065"/>
                  <a:gd name="T67" fmla="*/ 618 h 1200"/>
                  <a:gd name="T68" fmla="*/ 273 w 1065"/>
                  <a:gd name="T69" fmla="*/ 692 h 1200"/>
                  <a:gd name="T70" fmla="*/ 295 w 1065"/>
                  <a:gd name="T71" fmla="*/ 762 h 1200"/>
                  <a:gd name="T72" fmla="*/ 328 w 1065"/>
                  <a:gd name="T73" fmla="*/ 823 h 1200"/>
                  <a:gd name="T74" fmla="*/ 371 w 1065"/>
                  <a:gd name="T75" fmla="*/ 875 h 1200"/>
                  <a:gd name="T76" fmla="*/ 424 w 1065"/>
                  <a:gd name="T77" fmla="*/ 918 h 1200"/>
                  <a:gd name="T78" fmla="*/ 485 w 1065"/>
                  <a:gd name="T79" fmla="*/ 949 h 1200"/>
                  <a:gd name="T80" fmla="*/ 553 w 1065"/>
                  <a:gd name="T81" fmla="*/ 967 h 1200"/>
                  <a:gd name="T82" fmla="*/ 608 w 1065"/>
                  <a:gd name="T83" fmla="*/ 972 h 1200"/>
                  <a:gd name="T84" fmla="*/ 695 w 1065"/>
                  <a:gd name="T85" fmla="*/ 961 h 1200"/>
                  <a:gd name="T86" fmla="*/ 773 w 1065"/>
                  <a:gd name="T87" fmla="*/ 931 h 1200"/>
                  <a:gd name="T88" fmla="*/ 842 w 1065"/>
                  <a:gd name="T89" fmla="*/ 886 h 1200"/>
                  <a:gd name="T90" fmla="*/ 1065 w 1065"/>
                  <a:gd name="T91" fmla="*/ 985 h 1200"/>
                  <a:gd name="T92" fmla="*/ 1000 w 1065"/>
                  <a:gd name="T93" fmla="*/ 1052 h 1200"/>
                  <a:gd name="T94" fmla="*/ 899 w 1065"/>
                  <a:gd name="T95" fmla="*/ 1125 h 1200"/>
                  <a:gd name="T96" fmla="*/ 781 w 1065"/>
                  <a:gd name="T97" fmla="*/ 1176 h 1200"/>
                  <a:gd name="T98" fmla="*/ 635 w 1065"/>
                  <a:gd name="T99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5" h="1200">
                    <a:moveTo>
                      <a:pt x="595" y="1200"/>
                    </a:moveTo>
                    <a:lnTo>
                      <a:pt x="595" y="1200"/>
                    </a:lnTo>
                    <a:lnTo>
                      <a:pt x="562" y="1200"/>
                    </a:lnTo>
                    <a:lnTo>
                      <a:pt x="531" y="1198"/>
                    </a:lnTo>
                    <a:lnTo>
                      <a:pt x="502" y="1194"/>
                    </a:lnTo>
                    <a:lnTo>
                      <a:pt x="471" y="1188"/>
                    </a:lnTo>
                    <a:lnTo>
                      <a:pt x="442" y="1182"/>
                    </a:lnTo>
                    <a:lnTo>
                      <a:pt x="413" y="1174"/>
                    </a:lnTo>
                    <a:lnTo>
                      <a:pt x="385" y="1164"/>
                    </a:lnTo>
                    <a:lnTo>
                      <a:pt x="357" y="1153"/>
                    </a:lnTo>
                    <a:lnTo>
                      <a:pt x="331" y="1141"/>
                    </a:lnTo>
                    <a:lnTo>
                      <a:pt x="306" y="1128"/>
                    </a:lnTo>
                    <a:lnTo>
                      <a:pt x="281" y="1114"/>
                    </a:lnTo>
                    <a:lnTo>
                      <a:pt x="257" y="1098"/>
                    </a:lnTo>
                    <a:lnTo>
                      <a:pt x="233" y="1082"/>
                    </a:lnTo>
                    <a:lnTo>
                      <a:pt x="211" y="1064"/>
                    </a:lnTo>
                    <a:lnTo>
                      <a:pt x="190" y="1045"/>
                    </a:lnTo>
                    <a:lnTo>
                      <a:pt x="170" y="1026"/>
                    </a:lnTo>
                    <a:lnTo>
                      <a:pt x="149" y="1004"/>
                    </a:lnTo>
                    <a:lnTo>
                      <a:pt x="131" y="983"/>
                    </a:lnTo>
                    <a:lnTo>
                      <a:pt x="115" y="960"/>
                    </a:lnTo>
                    <a:lnTo>
                      <a:pt x="98" y="937"/>
                    </a:lnTo>
                    <a:lnTo>
                      <a:pt x="84" y="912"/>
                    </a:lnTo>
                    <a:lnTo>
                      <a:pt x="69" y="887"/>
                    </a:lnTo>
                    <a:lnTo>
                      <a:pt x="56" y="862"/>
                    </a:lnTo>
                    <a:lnTo>
                      <a:pt x="45" y="836"/>
                    </a:lnTo>
                    <a:lnTo>
                      <a:pt x="35" y="808"/>
                    </a:lnTo>
                    <a:lnTo>
                      <a:pt x="25" y="781"/>
                    </a:lnTo>
                    <a:lnTo>
                      <a:pt x="18" y="752"/>
                    </a:lnTo>
                    <a:lnTo>
                      <a:pt x="12" y="723"/>
                    </a:lnTo>
                    <a:lnTo>
                      <a:pt x="7" y="694"/>
                    </a:lnTo>
                    <a:lnTo>
                      <a:pt x="4" y="665"/>
                    </a:lnTo>
                    <a:lnTo>
                      <a:pt x="1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1" y="573"/>
                    </a:lnTo>
                    <a:lnTo>
                      <a:pt x="4" y="542"/>
                    </a:lnTo>
                    <a:lnTo>
                      <a:pt x="7" y="512"/>
                    </a:lnTo>
                    <a:lnTo>
                      <a:pt x="12" y="483"/>
                    </a:lnTo>
                    <a:lnTo>
                      <a:pt x="18" y="454"/>
                    </a:lnTo>
                    <a:lnTo>
                      <a:pt x="25" y="426"/>
                    </a:lnTo>
                    <a:lnTo>
                      <a:pt x="35" y="397"/>
                    </a:lnTo>
                    <a:lnTo>
                      <a:pt x="45" y="370"/>
                    </a:lnTo>
                    <a:lnTo>
                      <a:pt x="56" y="344"/>
                    </a:lnTo>
                    <a:lnTo>
                      <a:pt x="69" y="317"/>
                    </a:lnTo>
                    <a:lnTo>
                      <a:pt x="84" y="292"/>
                    </a:lnTo>
                    <a:lnTo>
                      <a:pt x="98" y="267"/>
                    </a:lnTo>
                    <a:lnTo>
                      <a:pt x="115" y="244"/>
                    </a:lnTo>
                    <a:lnTo>
                      <a:pt x="131" y="221"/>
                    </a:lnTo>
                    <a:lnTo>
                      <a:pt x="150" y="199"/>
                    </a:lnTo>
                    <a:lnTo>
                      <a:pt x="170" y="178"/>
                    </a:lnTo>
                    <a:lnTo>
                      <a:pt x="190" y="158"/>
                    </a:lnTo>
                    <a:lnTo>
                      <a:pt x="211" y="139"/>
                    </a:lnTo>
                    <a:lnTo>
                      <a:pt x="234" y="121"/>
                    </a:lnTo>
                    <a:lnTo>
                      <a:pt x="257" y="104"/>
                    </a:lnTo>
                    <a:lnTo>
                      <a:pt x="281" y="88"/>
                    </a:lnTo>
                    <a:lnTo>
                      <a:pt x="306" y="74"/>
                    </a:lnTo>
                    <a:lnTo>
                      <a:pt x="332" y="61"/>
                    </a:lnTo>
                    <a:lnTo>
                      <a:pt x="358" y="47"/>
                    </a:lnTo>
                    <a:lnTo>
                      <a:pt x="386" y="37"/>
                    </a:lnTo>
                    <a:lnTo>
                      <a:pt x="414" y="27"/>
                    </a:lnTo>
                    <a:lnTo>
                      <a:pt x="443" y="19"/>
                    </a:lnTo>
                    <a:lnTo>
                      <a:pt x="473" y="12"/>
                    </a:lnTo>
                    <a:lnTo>
                      <a:pt x="503" y="7"/>
                    </a:lnTo>
                    <a:lnTo>
                      <a:pt x="534" y="3"/>
                    </a:lnTo>
                    <a:lnTo>
                      <a:pt x="565" y="1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637" y="1"/>
                    </a:lnTo>
                    <a:lnTo>
                      <a:pt x="675" y="3"/>
                    </a:lnTo>
                    <a:lnTo>
                      <a:pt x="711" y="8"/>
                    </a:lnTo>
                    <a:lnTo>
                      <a:pt x="745" y="14"/>
                    </a:lnTo>
                    <a:lnTo>
                      <a:pt x="779" y="22"/>
                    </a:lnTo>
                    <a:lnTo>
                      <a:pt x="810" y="32"/>
                    </a:lnTo>
                    <a:lnTo>
                      <a:pt x="840" y="43"/>
                    </a:lnTo>
                    <a:lnTo>
                      <a:pt x="868" y="55"/>
                    </a:lnTo>
                    <a:lnTo>
                      <a:pt x="896" y="69"/>
                    </a:lnTo>
                    <a:lnTo>
                      <a:pt x="922" y="83"/>
                    </a:lnTo>
                    <a:lnTo>
                      <a:pt x="947" y="100"/>
                    </a:lnTo>
                    <a:lnTo>
                      <a:pt x="971" y="118"/>
                    </a:lnTo>
                    <a:lnTo>
                      <a:pt x="994" y="136"/>
                    </a:lnTo>
                    <a:lnTo>
                      <a:pt x="1015" y="156"/>
                    </a:lnTo>
                    <a:lnTo>
                      <a:pt x="1037" y="176"/>
                    </a:lnTo>
                    <a:lnTo>
                      <a:pt x="1057" y="198"/>
                    </a:lnTo>
                    <a:lnTo>
                      <a:pt x="893" y="375"/>
                    </a:lnTo>
                    <a:lnTo>
                      <a:pt x="893" y="375"/>
                    </a:lnTo>
                    <a:lnTo>
                      <a:pt x="862" y="344"/>
                    </a:lnTo>
                    <a:lnTo>
                      <a:pt x="847" y="329"/>
                    </a:lnTo>
                    <a:lnTo>
                      <a:pt x="831" y="316"/>
                    </a:lnTo>
                    <a:lnTo>
                      <a:pt x="814" y="303"/>
                    </a:lnTo>
                    <a:lnTo>
                      <a:pt x="798" y="291"/>
                    </a:lnTo>
                    <a:lnTo>
                      <a:pt x="781" y="280"/>
                    </a:lnTo>
                    <a:lnTo>
                      <a:pt x="763" y="271"/>
                    </a:lnTo>
                    <a:lnTo>
                      <a:pt x="745" y="261"/>
                    </a:lnTo>
                    <a:lnTo>
                      <a:pt x="726" y="254"/>
                    </a:lnTo>
                    <a:lnTo>
                      <a:pt x="707" y="247"/>
                    </a:lnTo>
                    <a:lnTo>
                      <a:pt x="685" y="241"/>
                    </a:lnTo>
                    <a:lnTo>
                      <a:pt x="665" y="236"/>
                    </a:lnTo>
                    <a:lnTo>
                      <a:pt x="642" y="233"/>
                    </a:lnTo>
                    <a:lnTo>
                      <a:pt x="619" y="231"/>
                    </a:lnTo>
                    <a:lnTo>
                      <a:pt x="595" y="230"/>
                    </a:lnTo>
                    <a:lnTo>
                      <a:pt x="595" y="230"/>
                    </a:lnTo>
                    <a:lnTo>
                      <a:pt x="577" y="231"/>
                    </a:lnTo>
                    <a:lnTo>
                      <a:pt x="559" y="233"/>
                    </a:lnTo>
                    <a:lnTo>
                      <a:pt x="542" y="235"/>
                    </a:lnTo>
                    <a:lnTo>
                      <a:pt x="525" y="239"/>
                    </a:lnTo>
                    <a:lnTo>
                      <a:pt x="509" y="242"/>
                    </a:lnTo>
                    <a:lnTo>
                      <a:pt x="493" y="247"/>
                    </a:lnTo>
                    <a:lnTo>
                      <a:pt x="478" y="253"/>
                    </a:lnTo>
                    <a:lnTo>
                      <a:pt x="462" y="260"/>
                    </a:lnTo>
                    <a:lnTo>
                      <a:pt x="448" y="267"/>
                    </a:lnTo>
                    <a:lnTo>
                      <a:pt x="433" y="276"/>
                    </a:lnTo>
                    <a:lnTo>
                      <a:pt x="419" y="284"/>
                    </a:lnTo>
                    <a:lnTo>
                      <a:pt x="406" y="293"/>
                    </a:lnTo>
                    <a:lnTo>
                      <a:pt x="393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7" y="365"/>
                    </a:lnTo>
                    <a:lnTo>
                      <a:pt x="327" y="378"/>
                    </a:lnTo>
                    <a:lnTo>
                      <a:pt x="318" y="394"/>
                    </a:lnTo>
                    <a:lnTo>
                      <a:pt x="309" y="408"/>
                    </a:lnTo>
                    <a:lnTo>
                      <a:pt x="302" y="424"/>
                    </a:lnTo>
                    <a:lnTo>
                      <a:pt x="295" y="439"/>
                    </a:lnTo>
                    <a:lnTo>
                      <a:pt x="288" y="456"/>
                    </a:lnTo>
                    <a:lnTo>
                      <a:pt x="283" y="473"/>
                    </a:lnTo>
                    <a:lnTo>
                      <a:pt x="278" y="489"/>
                    </a:lnTo>
                    <a:lnTo>
                      <a:pt x="273" y="507"/>
                    </a:lnTo>
                    <a:lnTo>
                      <a:pt x="270" y="525"/>
                    </a:lnTo>
                    <a:lnTo>
                      <a:pt x="267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4" y="599"/>
                    </a:lnTo>
                    <a:lnTo>
                      <a:pt x="264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7" y="657"/>
                    </a:lnTo>
                    <a:lnTo>
                      <a:pt x="270" y="674"/>
                    </a:lnTo>
                    <a:lnTo>
                      <a:pt x="273" y="692"/>
                    </a:lnTo>
                    <a:lnTo>
                      <a:pt x="278" y="710"/>
                    </a:lnTo>
                    <a:lnTo>
                      <a:pt x="283" y="727"/>
                    </a:lnTo>
                    <a:lnTo>
                      <a:pt x="289" y="745"/>
                    </a:lnTo>
                    <a:lnTo>
                      <a:pt x="295" y="762"/>
                    </a:lnTo>
                    <a:lnTo>
                      <a:pt x="302" y="777"/>
                    </a:lnTo>
                    <a:lnTo>
                      <a:pt x="310" y="793"/>
                    </a:lnTo>
                    <a:lnTo>
                      <a:pt x="319" y="808"/>
                    </a:lnTo>
                    <a:lnTo>
                      <a:pt x="328" y="823"/>
                    </a:lnTo>
                    <a:lnTo>
                      <a:pt x="338" y="837"/>
                    </a:lnTo>
                    <a:lnTo>
                      <a:pt x="349" y="850"/>
                    </a:lnTo>
                    <a:lnTo>
                      <a:pt x="359" y="863"/>
                    </a:lnTo>
                    <a:lnTo>
                      <a:pt x="371" y="875"/>
                    </a:lnTo>
                    <a:lnTo>
                      <a:pt x="383" y="887"/>
                    </a:lnTo>
                    <a:lnTo>
                      <a:pt x="396" y="898"/>
                    </a:lnTo>
                    <a:lnTo>
                      <a:pt x="410" y="909"/>
                    </a:lnTo>
                    <a:lnTo>
                      <a:pt x="424" y="918"/>
                    </a:lnTo>
                    <a:lnTo>
                      <a:pt x="438" y="926"/>
                    </a:lnTo>
                    <a:lnTo>
                      <a:pt x="453" y="935"/>
                    </a:lnTo>
                    <a:lnTo>
                      <a:pt x="468" y="942"/>
                    </a:lnTo>
                    <a:lnTo>
                      <a:pt x="485" y="949"/>
                    </a:lnTo>
                    <a:lnTo>
                      <a:pt x="500" y="955"/>
                    </a:lnTo>
                    <a:lnTo>
                      <a:pt x="517" y="960"/>
                    </a:lnTo>
                    <a:lnTo>
                      <a:pt x="535" y="964"/>
                    </a:lnTo>
                    <a:lnTo>
                      <a:pt x="553" y="967"/>
                    </a:lnTo>
                    <a:lnTo>
                      <a:pt x="571" y="969"/>
                    </a:lnTo>
                    <a:lnTo>
                      <a:pt x="589" y="971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31" y="971"/>
                    </a:lnTo>
                    <a:lnTo>
                      <a:pt x="653" y="968"/>
                    </a:lnTo>
                    <a:lnTo>
                      <a:pt x="675" y="966"/>
                    </a:lnTo>
                    <a:lnTo>
                      <a:pt x="695" y="961"/>
                    </a:lnTo>
                    <a:lnTo>
                      <a:pt x="715" y="955"/>
                    </a:lnTo>
                    <a:lnTo>
                      <a:pt x="734" y="948"/>
                    </a:lnTo>
                    <a:lnTo>
                      <a:pt x="754" y="941"/>
                    </a:lnTo>
                    <a:lnTo>
                      <a:pt x="773" y="931"/>
                    </a:lnTo>
                    <a:lnTo>
                      <a:pt x="791" y="922"/>
                    </a:lnTo>
                    <a:lnTo>
                      <a:pt x="808" y="911"/>
                    </a:lnTo>
                    <a:lnTo>
                      <a:pt x="825" y="899"/>
                    </a:lnTo>
                    <a:lnTo>
                      <a:pt x="842" y="886"/>
                    </a:lnTo>
                    <a:lnTo>
                      <a:pt x="859" y="873"/>
                    </a:lnTo>
                    <a:lnTo>
                      <a:pt x="875" y="858"/>
                    </a:lnTo>
                    <a:lnTo>
                      <a:pt x="906" y="827"/>
                    </a:lnTo>
                    <a:lnTo>
                      <a:pt x="1065" y="985"/>
                    </a:lnTo>
                    <a:lnTo>
                      <a:pt x="1065" y="985"/>
                    </a:lnTo>
                    <a:lnTo>
                      <a:pt x="1044" y="1008"/>
                    </a:lnTo>
                    <a:lnTo>
                      <a:pt x="1022" y="1030"/>
                    </a:lnTo>
                    <a:lnTo>
                      <a:pt x="1000" y="1052"/>
                    </a:lnTo>
                    <a:lnTo>
                      <a:pt x="976" y="1072"/>
                    </a:lnTo>
                    <a:lnTo>
                      <a:pt x="951" y="1090"/>
                    </a:lnTo>
                    <a:lnTo>
                      <a:pt x="926" y="1108"/>
                    </a:lnTo>
                    <a:lnTo>
                      <a:pt x="899" y="1125"/>
                    </a:lnTo>
                    <a:lnTo>
                      <a:pt x="872" y="1140"/>
                    </a:lnTo>
                    <a:lnTo>
                      <a:pt x="843" y="1153"/>
                    </a:lnTo>
                    <a:lnTo>
                      <a:pt x="812" y="1165"/>
                    </a:lnTo>
                    <a:lnTo>
                      <a:pt x="781" y="1176"/>
                    </a:lnTo>
                    <a:lnTo>
                      <a:pt x="748" y="1184"/>
                    </a:lnTo>
                    <a:lnTo>
                      <a:pt x="712" y="1192"/>
                    </a:lnTo>
                    <a:lnTo>
                      <a:pt x="675" y="1196"/>
                    </a:lnTo>
                    <a:lnTo>
                      <a:pt x="635" y="1199"/>
                    </a:lnTo>
                    <a:lnTo>
                      <a:pt x="595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 userDrawn="1"/>
            </p:nvSpPr>
            <p:spPr bwMode="auto">
              <a:xfrm>
                <a:off x="3375025" y="2787650"/>
                <a:ext cx="854075" cy="1262063"/>
              </a:xfrm>
              <a:custGeom>
                <a:avLst/>
                <a:gdLst>
                  <a:gd name="T0" fmla="*/ 1076 w 1076"/>
                  <a:gd name="T1" fmla="*/ 1590 h 1590"/>
                  <a:gd name="T2" fmla="*/ 771 w 1076"/>
                  <a:gd name="T3" fmla="*/ 1590 h 1590"/>
                  <a:gd name="T4" fmla="*/ 425 w 1076"/>
                  <a:gd name="T5" fmla="*/ 1093 h 1590"/>
                  <a:gd name="T6" fmla="*/ 264 w 1076"/>
                  <a:gd name="T7" fmla="*/ 1261 h 1590"/>
                  <a:gd name="T8" fmla="*/ 264 w 1076"/>
                  <a:gd name="T9" fmla="*/ 1590 h 1590"/>
                  <a:gd name="T10" fmla="*/ 0 w 1076"/>
                  <a:gd name="T11" fmla="*/ 1590 h 1590"/>
                  <a:gd name="T12" fmla="*/ 0 w 1076"/>
                  <a:gd name="T13" fmla="*/ 0 h 1590"/>
                  <a:gd name="T14" fmla="*/ 264 w 1076"/>
                  <a:gd name="T15" fmla="*/ 0 h 1590"/>
                  <a:gd name="T16" fmla="*/ 264 w 1076"/>
                  <a:gd name="T17" fmla="*/ 950 h 1590"/>
                  <a:gd name="T18" fmla="*/ 741 w 1076"/>
                  <a:gd name="T19" fmla="*/ 440 h 1590"/>
                  <a:gd name="T20" fmla="*/ 1062 w 1076"/>
                  <a:gd name="T21" fmla="*/ 440 h 1590"/>
                  <a:gd name="T22" fmla="*/ 604 w 1076"/>
                  <a:gd name="T23" fmla="*/ 908 h 1590"/>
                  <a:gd name="T24" fmla="*/ 1076 w 1076"/>
                  <a:gd name="T25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6" h="1590">
                    <a:moveTo>
                      <a:pt x="1076" y="1590"/>
                    </a:moveTo>
                    <a:lnTo>
                      <a:pt x="771" y="1590"/>
                    </a:lnTo>
                    <a:lnTo>
                      <a:pt x="425" y="1093"/>
                    </a:lnTo>
                    <a:lnTo>
                      <a:pt x="264" y="1261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950"/>
                    </a:lnTo>
                    <a:lnTo>
                      <a:pt x="741" y="440"/>
                    </a:lnTo>
                    <a:lnTo>
                      <a:pt x="1062" y="440"/>
                    </a:lnTo>
                    <a:lnTo>
                      <a:pt x="604" y="908"/>
                    </a:lnTo>
                    <a:lnTo>
                      <a:pt x="1076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 userDrawn="1"/>
            </p:nvSpPr>
            <p:spPr bwMode="auto">
              <a:xfrm>
                <a:off x="4341813" y="2787650"/>
                <a:ext cx="946150" cy="1281113"/>
              </a:xfrm>
              <a:custGeom>
                <a:avLst/>
                <a:gdLst>
                  <a:gd name="T0" fmla="*/ 560 w 1191"/>
                  <a:gd name="T1" fmla="*/ 646 h 1615"/>
                  <a:gd name="T2" fmla="*/ 496 w 1191"/>
                  <a:gd name="T3" fmla="*/ 659 h 1615"/>
                  <a:gd name="T4" fmla="*/ 436 w 1191"/>
                  <a:gd name="T5" fmla="*/ 686 h 1615"/>
                  <a:gd name="T6" fmla="*/ 382 w 1191"/>
                  <a:gd name="T7" fmla="*/ 723 h 1615"/>
                  <a:gd name="T8" fmla="*/ 337 w 1191"/>
                  <a:gd name="T9" fmla="*/ 770 h 1615"/>
                  <a:gd name="T10" fmla="*/ 300 w 1191"/>
                  <a:gd name="T11" fmla="*/ 829 h 1615"/>
                  <a:gd name="T12" fmla="*/ 273 w 1191"/>
                  <a:gd name="T13" fmla="*/ 897 h 1615"/>
                  <a:gd name="T14" fmla="*/ 259 w 1191"/>
                  <a:gd name="T15" fmla="*/ 973 h 1615"/>
                  <a:gd name="T16" fmla="*/ 258 w 1191"/>
                  <a:gd name="T17" fmla="*/ 1036 h 1615"/>
                  <a:gd name="T18" fmla="*/ 269 w 1191"/>
                  <a:gd name="T19" fmla="*/ 1114 h 1615"/>
                  <a:gd name="T20" fmla="*/ 291 w 1191"/>
                  <a:gd name="T21" fmla="*/ 1184 h 1615"/>
                  <a:gd name="T22" fmla="*/ 326 w 1191"/>
                  <a:gd name="T23" fmla="*/ 1245 h 1615"/>
                  <a:gd name="T24" fmla="*/ 370 w 1191"/>
                  <a:gd name="T25" fmla="*/ 1296 h 1615"/>
                  <a:gd name="T26" fmla="*/ 422 w 1191"/>
                  <a:gd name="T27" fmla="*/ 1337 h 1615"/>
                  <a:gd name="T28" fmla="*/ 480 w 1191"/>
                  <a:gd name="T29" fmla="*/ 1365 h 1615"/>
                  <a:gd name="T30" fmla="*/ 543 w 1191"/>
                  <a:gd name="T31" fmla="*/ 1382 h 1615"/>
                  <a:gd name="T32" fmla="*/ 594 w 1191"/>
                  <a:gd name="T33" fmla="*/ 1385 h 1615"/>
                  <a:gd name="T34" fmla="*/ 659 w 1191"/>
                  <a:gd name="T35" fmla="*/ 1378 h 1615"/>
                  <a:gd name="T36" fmla="*/ 720 w 1191"/>
                  <a:gd name="T37" fmla="*/ 1359 h 1615"/>
                  <a:gd name="T38" fmla="*/ 776 w 1191"/>
                  <a:gd name="T39" fmla="*/ 1328 h 1615"/>
                  <a:gd name="T40" fmla="*/ 825 w 1191"/>
                  <a:gd name="T41" fmla="*/ 1286 h 1615"/>
                  <a:gd name="T42" fmla="*/ 866 w 1191"/>
                  <a:gd name="T43" fmla="*/ 1233 h 1615"/>
                  <a:gd name="T44" fmla="*/ 896 w 1191"/>
                  <a:gd name="T45" fmla="*/ 1169 h 1615"/>
                  <a:gd name="T46" fmla="*/ 915 w 1191"/>
                  <a:gd name="T47" fmla="*/ 1096 h 1615"/>
                  <a:gd name="T48" fmla="*/ 922 w 1191"/>
                  <a:gd name="T49" fmla="*/ 1015 h 1615"/>
                  <a:gd name="T50" fmla="*/ 918 w 1191"/>
                  <a:gd name="T51" fmla="*/ 953 h 1615"/>
                  <a:gd name="T52" fmla="*/ 902 w 1191"/>
                  <a:gd name="T53" fmla="*/ 879 h 1615"/>
                  <a:gd name="T54" fmla="*/ 874 w 1191"/>
                  <a:gd name="T55" fmla="*/ 813 h 1615"/>
                  <a:gd name="T56" fmla="*/ 836 w 1191"/>
                  <a:gd name="T57" fmla="*/ 757 h 1615"/>
                  <a:gd name="T58" fmla="*/ 788 w 1191"/>
                  <a:gd name="T59" fmla="*/ 712 h 1615"/>
                  <a:gd name="T60" fmla="*/ 734 w 1191"/>
                  <a:gd name="T61" fmla="*/ 677 h 1615"/>
                  <a:gd name="T62" fmla="*/ 675 w 1191"/>
                  <a:gd name="T63" fmla="*/ 655 h 1615"/>
                  <a:gd name="T64" fmla="*/ 610 w 1191"/>
                  <a:gd name="T65" fmla="*/ 645 h 1615"/>
                  <a:gd name="T66" fmla="*/ 620 w 1191"/>
                  <a:gd name="T67" fmla="*/ 1614 h 1615"/>
                  <a:gd name="T68" fmla="*/ 496 w 1191"/>
                  <a:gd name="T69" fmla="*/ 1589 h 1615"/>
                  <a:gd name="T70" fmla="*/ 395 w 1191"/>
                  <a:gd name="T71" fmla="*/ 1538 h 1615"/>
                  <a:gd name="T72" fmla="*/ 314 w 1191"/>
                  <a:gd name="T73" fmla="*/ 1470 h 1615"/>
                  <a:gd name="T74" fmla="*/ 264 w 1191"/>
                  <a:gd name="T75" fmla="*/ 1590 h 1615"/>
                  <a:gd name="T76" fmla="*/ 264 w 1191"/>
                  <a:gd name="T77" fmla="*/ 632 h 1615"/>
                  <a:gd name="T78" fmla="*/ 315 w 1191"/>
                  <a:gd name="T79" fmla="*/ 567 h 1615"/>
                  <a:gd name="T80" fmla="*/ 398 w 1191"/>
                  <a:gd name="T81" fmla="*/ 493 h 1615"/>
                  <a:gd name="T82" fmla="*/ 498 w 1191"/>
                  <a:gd name="T83" fmla="*/ 442 h 1615"/>
                  <a:gd name="T84" fmla="*/ 620 w 1191"/>
                  <a:gd name="T85" fmla="*/ 417 h 1615"/>
                  <a:gd name="T86" fmla="*/ 705 w 1191"/>
                  <a:gd name="T87" fmla="*/ 418 h 1615"/>
                  <a:gd name="T88" fmla="*/ 805 w 1191"/>
                  <a:gd name="T89" fmla="*/ 438 h 1615"/>
                  <a:gd name="T90" fmla="*/ 899 w 1191"/>
                  <a:gd name="T91" fmla="*/ 478 h 1615"/>
                  <a:gd name="T92" fmla="*/ 985 w 1191"/>
                  <a:gd name="T93" fmla="*/ 535 h 1615"/>
                  <a:gd name="T94" fmla="*/ 1061 w 1191"/>
                  <a:gd name="T95" fmla="*/ 612 h 1615"/>
                  <a:gd name="T96" fmla="*/ 1120 w 1191"/>
                  <a:gd name="T97" fmla="*/ 706 h 1615"/>
                  <a:gd name="T98" fmla="*/ 1164 w 1191"/>
                  <a:gd name="T99" fmla="*/ 817 h 1615"/>
                  <a:gd name="T100" fmla="*/ 1187 w 1191"/>
                  <a:gd name="T101" fmla="*/ 945 h 1615"/>
                  <a:gd name="T102" fmla="*/ 1189 w 1191"/>
                  <a:gd name="T103" fmla="*/ 1050 h 1615"/>
                  <a:gd name="T104" fmla="*/ 1172 w 1191"/>
                  <a:gd name="T105" fmla="*/ 1182 h 1615"/>
                  <a:gd name="T106" fmla="*/ 1133 w 1191"/>
                  <a:gd name="T107" fmla="*/ 1297 h 1615"/>
                  <a:gd name="T108" fmla="*/ 1077 w 1191"/>
                  <a:gd name="T109" fmla="*/ 1396 h 1615"/>
                  <a:gd name="T110" fmla="*/ 1006 w 1191"/>
                  <a:gd name="T111" fmla="*/ 1477 h 1615"/>
                  <a:gd name="T112" fmla="*/ 922 w 1191"/>
                  <a:gd name="T113" fmla="*/ 1540 h 1615"/>
                  <a:gd name="T114" fmla="*/ 830 w 1191"/>
                  <a:gd name="T115" fmla="*/ 1584 h 1615"/>
                  <a:gd name="T116" fmla="*/ 731 w 1191"/>
                  <a:gd name="T117" fmla="*/ 1609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4" y="644"/>
                    </a:moveTo>
                    <a:lnTo>
                      <a:pt x="594" y="644"/>
                    </a:lnTo>
                    <a:lnTo>
                      <a:pt x="577" y="645"/>
                    </a:lnTo>
                    <a:lnTo>
                      <a:pt x="560" y="646"/>
                    </a:lnTo>
                    <a:lnTo>
                      <a:pt x="543" y="649"/>
                    </a:lnTo>
                    <a:lnTo>
                      <a:pt x="528" y="651"/>
                    </a:lnTo>
                    <a:lnTo>
                      <a:pt x="511" y="655"/>
                    </a:lnTo>
                    <a:lnTo>
                      <a:pt x="496" y="659"/>
                    </a:lnTo>
                    <a:lnTo>
                      <a:pt x="480" y="664"/>
                    </a:lnTo>
                    <a:lnTo>
                      <a:pt x="466" y="671"/>
                    </a:lnTo>
                    <a:lnTo>
                      <a:pt x="450" y="677"/>
                    </a:lnTo>
                    <a:lnTo>
                      <a:pt x="436" y="686"/>
                    </a:lnTo>
                    <a:lnTo>
                      <a:pt x="422" y="694"/>
                    </a:lnTo>
                    <a:lnTo>
                      <a:pt x="408" y="702"/>
                    </a:lnTo>
                    <a:lnTo>
                      <a:pt x="395" y="712"/>
                    </a:lnTo>
                    <a:lnTo>
                      <a:pt x="382" y="723"/>
                    </a:lnTo>
                    <a:lnTo>
                      <a:pt x="370" y="733"/>
                    </a:lnTo>
                    <a:lnTo>
                      <a:pt x="358" y="745"/>
                    </a:lnTo>
                    <a:lnTo>
                      <a:pt x="346" y="758"/>
                    </a:lnTo>
                    <a:lnTo>
                      <a:pt x="337" y="770"/>
                    </a:lnTo>
                    <a:lnTo>
                      <a:pt x="326" y="785"/>
                    </a:lnTo>
                    <a:lnTo>
                      <a:pt x="316" y="799"/>
                    </a:lnTo>
                    <a:lnTo>
                      <a:pt x="308" y="813"/>
                    </a:lnTo>
                    <a:lnTo>
                      <a:pt x="300" y="829"/>
                    </a:lnTo>
                    <a:lnTo>
                      <a:pt x="291" y="846"/>
                    </a:lnTo>
                    <a:lnTo>
                      <a:pt x="284" y="862"/>
                    </a:lnTo>
                    <a:lnTo>
                      <a:pt x="278" y="879"/>
                    </a:lnTo>
                    <a:lnTo>
                      <a:pt x="273" y="897"/>
                    </a:lnTo>
                    <a:lnTo>
                      <a:pt x="269" y="916"/>
                    </a:lnTo>
                    <a:lnTo>
                      <a:pt x="264" y="934"/>
                    </a:lnTo>
                    <a:lnTo>
                      <a:pt x="262" y="954"/>
                    </a:lnTo>
                    <a:lnTo>
                      <a:pt x="259" y="973"/>
                    </a:lnTo>
                    <a:lnTo>
                      <a:pt x="258" y="994"/>
                    </a:lnTo>
                    <a:lnTo>
                      <a:pt x="257" y="1015"/>
                    </a:lnTo>
                    <a:lnTo>
                      <a:pt x="257" y="1015"/>
                    </a:lnTo>
                    <a:lnTo>
                      <a:pt x="258" y="1036"/>
                    </a:lnTo>
                    <a:lnTo>
                      <a:pt x="259" y="1056"/>
                    </a:lnTo>
                    <a:lnTo>
                      <a:pt x="262" y="1076"/>
                    </a:lnTo>
                    <a:lnTo>
                      <a:pt x="264" y="1095"/>
                    </a:lnTo>
                    <a:lnTo>
                      <a:pt x="269" y="1114"/>
                    </a:lnTo>
                    <a:lnTo>
                      <a:pt x="273" y="1132"/>
                    </a:lnTo>
                    <a:lnTo>
                      <a:pt x="278" y="1150"/>
                    </a:lnTo>
                    <a:lnTo>
                      <a:pt x="284" y="1167"/>
                    </a:lnTo>
                    <a:lnTo>
                      <a:pt x="291" y="1184"/>
                    </a:lnTo>
                    <a:lnTo>
                      <a:pt x="300" y="1200"/>
                    </a:lnTo>
                    <a:lnTo>
                      <a:pt x="308" y="1216"/>
                    </a:lnTo>
                    <a:lnTo>
                      <a:pt x="316" y="1230"/>
                    </a:lnTo>
                    <a:lnTo>
                      <a:pt x="326" y="1245"/>
                    </a:lnTo>
                    <a:lnTo>
                      <a:pt x="337" y="1259"/>
                    </a:lnTo>
                    <a:lnTo>
                      <a:pt x="346" y="1272"/>
                    </a:lnTo>
                    <a:lnTo>
                      <a:pt x="358" y="1284"/>
                    </a:lnTo>
                    <a:lnTo>
                      <a:pt x="370" y="1296"/>
                    </a:lnTo>
                    <a:lnTo>
                      <a:pt x="382" y="1307"/>
                    </a:lnTo>
                    <a:lnTo>
                      <a:pt x="395" y="1317"/>
                    </a:lnTo>
                    <a:lnTo>
                      <a:pt x="408" y="1327"/>
                    </a:lnTo>
                    <a:lnTo>
                      <a:pt x="422" y="1337"/>
                    </a:lnTo>
                    <a:lnTo>
                      <a:pt x="436" y="1345"/>
                    </a:lnTo>
                    <a:lnTo>
                      <a:pt x="450" y="1352"/>
                    </a:lnTo>
                    <a:lnTo>
                      <a:pt x="466" y="1359"/>
                    </a:lnTo>
                    <a:lnTo>
                      <a:pt x="480" y="1365"/>
                    </a:lnTo>
                    <a:lnTo>
                      <a:pt x="496" y="1370"/>
                    </a:lnTo>
                    <a:lnTo>
                      <a:pt x="511" y="1375"/>
                    </a:lnTo>
                    <a:lnTo>
                      <a:pt x="528" y="1378"/>
                    </a:lnTo>
                    <a:lnTo>
                      <a:pt x="543" y="1382"/>
                    </a:lnTo>
                    <a:lnTo>
                      <a:pt x="560" y="1383"/>
                    </a:lnTo>
                    <a:lnTo>
                      <a:pt x="577" y="1384"/>
                    </a:lnTo>
                    <a:lnTo>
                      <a:pt x="594" y="1385"/>
                    </a:lnTo>
                    <a:lnTo>
                      <a:pt x="594" y="1385"/>
                    </a:lnTo>
                    <a:lnTo>
                      <a:pt x="610" y="1385"/>
                    </a:lnTo>
                    <a:lnTo>
                      <a:pt x="627" y="1383"/>
                    </a:lnTo>
                    <a:lnTo>
                      <a:pt x="643" y="1382"/>
                    </a:lnTo>
                    <a:lnTo>
                      <a:pt x="659" y="1378"/>
                    </a:lnTo>
                    <a:lnTo>
                      <a:pt x="675" y="1375"/>
                    </a:lnTo>
                    <a:lnTo>
                      <a:pt x="690" y="1371"/>
                    </a:lnTo>
                    <a:lnTo>
                      <a:pt x="706" y="1365"/>
                    </a:lnTo>
                    <a:lnTo>
                      <a:pt x="720" y="1359"/>
                    </a:lnTo>
                    <a:lnTo>
                      <a:pt x="736" y="1353"/>
                    </a:lnTo>
                    <a:lnTo>
                      <a:pt x="750" y="1346"/>
                    </a:lnTo>
                    <a:lnTo>
                      <a:pt x="763" y="1338"/>
                    </a:lnTo>
                    <a:lnTo>
                      <a:pt x="776" y="1328"/>
                    </a:lnTo>
                    <a:lnTo>
                      <a:pt x="789" y="1319"/>
                    </a:lnTo>
                    <a:lnTo>
                      <a:pt x="801" y="1309"/>
                    </a:lnTo>
                    <a:lnTo>
                      <a:pt x="813" y="1297"/>
                    </a:lnTo>
                    <a:lnTo>
                      <a:pt x="825" y="1286"/>
                    </a:lnTo>
                    <a:lnTo>
                      <a:pt x="836" y="1273"/>
                    </a:lnTo>
                    <a:lnTo>
                      <a:pt x="847" y="1260"/>
                    </a:lnTo>
                    <a:lnTo>
                      <a:pt x="856" y="1247"/>
                    </a:lnTo>
                    <a:lnTo>
                      <a:pt x="866" y="1233"/>
                    </a:lnTo>
                    <a:lnTo>
                      <a:pt x="874" y="1218"/>
                    </a:lnTo>
                    <a:lnTo>
                      <a:pt x="883" y="1203"/>
                    </a:lnTo>
                    <a:lnTo>
                      <a:pt x="890" y="1186"/>
                    </a:lnTo>
                    <a:lnTo>
                      <a:pt x="896" y="1169"/>
                    </a:lnTo>
                    <a:lnTo>
                      <a:pt x="902" y="1153"/>
                    </a:lnTo>
                    <a:lnTo>
                      <a:pt x="908" y="1135"/>
                    </a:lnTo>
                    <a:lnTo>
                      <a:pt x="911" y="1116"/>
                    </a:lnTo>
                    <a:lnTo>
                      <a:pt x="915" y="1096"/>
                    </a:lnTo>
                    <a:lnTo>
                      <a:pt x="918" y="1077"/>
                    </a:lnTo>
                    <a:lnTo>
                      <a:pt x="921" y="1057"/>
                    </a:lnTo>
                    <a:lnTo>
                      <a:pt x="922" y="1037"/>
                    </a:lnTo>
                    <a:lnTo>
                      <a:pt x="922" y="1015"/>
                    </a:lnTo>
                    <a:lnTo>
                      <a:pt x="922" y="1015"/>
                    </a:lnTo>
                    <a:lnTo>
                      <a:pt x="922" y="994"/>
                    </a:lnTo>
                    <a:lnTo>
                      <a:pt x="921" y="973"/>
                    </a:lnTo>
                    <a:lnTo>
                      <a:pt x="918" y="953"/>
                    </a:lnTo>
                    <a:lnTo>
                      <a:pt x="915" y="934"/>
                    </a:lnTo>
                    <a:lnTo>
                      <a:pt x="911" y="915"/>
                    </a:lnTo>
                    <a:lnTo>
                      <a:pt x="906" y="897"/>
                    </a:lnTo>
                    <a:lnTo>
                      <a:pt x="902" y="879"/>
                    </a:lnTo>
                    <a:lnTo>
                      <a:pt x="896" y="861"/>
                    </a:lnTo>
                    <a:lnTo>
                      <a:pt x="889" y="844"/>
                    </a:lnTo>
                    <a:lnTo>
                      <a:pt x="881" y="829"/>
                    </a:lnTo>
                    <a:lnTo>
                      <a:pt x="874" y="813"/>
                    </a:lnTo>
                    <a:lnTo>
                      <a:pt x="865" y="798"/>
                    </a:lnTo>
                    <a:lnTo>
                      <a:pt x="856" y="784"/>
                    </a:lnTo>
                    <a:lnTo>
                      <a:pt x="846" y="770"/>
                    </a:lnTo>
                    <a:lnTo>
                      <a:pt x="836" y="757"/>
                    </a:lnTo>
                    <a:lnTo>
                      <a:pt x="824" y="745"/>
                    </a:lnTo>
                    <a:lnTo>
                      <a:pt x="813" y="733"/>
                    </a:lnTo>
                    <a:lnTo>
                      <a:pt x="801" y="721"/>
                    </a:lnTo>
                    <a:lnTo>
                      <a:pt x="788" y="712"/>
                    </a:lnTo>
                    <a:lnTo>
                      <a:pt x="775" y="702"/>
                    </a:lnTo>
                    <a:lnTo>
                      <a:pt x="762" y="693"/>
                    </a:lnTo>
                    <a:lnTo>
                      <a:pt x="749" y="684"/>
                    </a:lnTo>
                    <a:lnTo>
                      <a:pt x="734" y="677"/>
                    </a:lnTo>
                    <a:lnTo>
                      <a:pt x="720" y="670"/>
                    </a:lnTo>
                    <a:lnTo>
                      <a:pt x="705" y="664"/>
                    </a:lnTo>
                    <a:lnTo>
                      <a:pt x="690" y="659"/>
                    </a:lnTo>
                    <a:lnTo>
                      <a:pt x="675" y="655"/>
                    </a:lnTo>
                    <a:lnTo>
                      <a:pt x="658" y="651"/>
                    </a:lnTo>
                    <a:lnTo>
                      <a:pt x="643" y="649"/>
                    </a:lnTo>
                    <a:lnTo>
                      <a:pt x="626" y="646"/>
                    </a:lnTo>
                    <a:lnTo>
                      <a:pt x="610" y="645"/>
                    </a:lnTo>
                    <a:lnTo>
                      <a:pt x="594" y="644"/>
                    </a:lnTo>
                    <a:close/>
                    <a:moveTo>
                      <a:pt x="654" y="1615"/>
                    </a:moveTo>
                    <a:lnTo>
                      <a:pt x="654" y="1615"/>
                    </a:lnTo>
                    <a:lnTo>
                      <a:pt x="620" y="1614"/>
                    </a:lnTo>
                    <a:lnTo>
                      <a:pt x="586" y="1610"/>
                    </a:lnTo>
                    <a:lnTo>
                      <a:pt x="554" y="1605"/>
                    </a:lnTo>
                    <a:lnTo>
                      <a:pt x="524" y="1598"/>
                    </a:lnTo>
                    <a:lnTo>
                      <a:pt x="496" y="1589"/>
                    </a:lnTo>
                    <a:lnTo>
                      <a:pt x="468" y="1578"/>
                    </a:lnTo>
                    <a:lnTo>
                      <a:pt x="443" y="1566"/>
                    </a:lnTo>
                    <a:lnTo>
                      <a:pt x="418" y="1553"/>
                    </a:lnTo>
                    <a:lnTo>
                      <a:pt x="395" y="1538"/>
                    </a:lnTo>
                    <a:lnTo>
                      <a:pt x="373" y="1523"/>
                    </a:lnTo>
                    <a:lnTo>
                      <a:pt x="352" y="1506"/>
                    </a:lnTo>
                    <a:lnTo>
                      <a:pt x="332" y="1488"/>
                    </a:lnTo>
                    <a:lnTo>
                      <a:pt x="314" y="1470"/>
                    </a:lnTo>
                    <a:lnTo>
                      <a:pt x="296" y="1451"/>
                    </a:lnTo>
                    <a:lnTo>
                      <a:pt x="279" y="1431"/>
                    </a:lnTo>
                    <a:lnTo>
                      <a:pt x="264" y="1412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632"/>
                    </a:lnTo>
                    <a:lnTo>
                      <a:pt x="264" y="632"/>
                    </a:lnTo>
                    <a:lnTo>
                      <a:pt x="281" y="609"/>
                    </a:lnTo>
                    <a:lnTo>
                      <a:pt x="297" y="588"/>
                    </a:lnTo>
                    <a:lnTo>
                      <a:pt x="315" y="567"/>
                    </a:lnTo>
                    <a:lnTo>
                      <a:pt x="334" y="547"/>
                    </a:lnTo>
                    <a:lnTo>
                      <a:pt x="355" y="528"/>
                    </a:lnTo>
                    <a:lnTo>
                      <a:pt x="376" y="510"/>
                    </a:lnTo>
                    <a:lnTo>
                      <a:pt x="398" y="493"/>
                    </a:lnTo>
                    <a:lnTo>
                      <a:pt x="422" y="479"/>
                    </a:lnTo>
                    <a:lnTo>
                      <a:pt x="445" y="465"/>
                    </a:lnTo>
                    <a:lnTo>
                      <a:pt x="472" y="453"/>
                    </a:lnTo>
                    <a:lnTo>
                      <a:pt x="498" y="442"/>
                    </a:lnTo>
                    <a:lnTo>
                      <a:pt x="527" y="432"/>
                    </a:lnTo>
                    <a:lnTo>
                      <a:pt x="557" y="425"/>
                    </a:lnTo>
                    <a:lnTo>
                      <a:pt x="588" y="420"/>
                    </a:lnTo>
                    <a:lnTo>
                      <a:pt x="620" y="417"/>
                    </a:lnTo>
                    <a:lnTo>
                      <a:pt x="654" y="416"/>
                    </a:lnTo>
                    <a:lnTo>
                      <a:pt x="654" y="416"/>
                    </a:lnTo>
                    <a:lnTo>
                      <a:pt x="680" y="417"/>
                    </a:lnTo>
                    <a:lnTo>
                      <a:pt x="705" y="418"/>
                    </a:lnTo>
                    <a:lnTo>
                      <a:pt x="730" y="422"/>
                    </a:lnTo>
                    <a:lnTo>
                      <a:pt x="755" y="425"/>
                    </a:lnTo>
                    <a:lnTo>
                      <a:pt x="780" y="431"/>
                    </a:lnTo>
                    <a:lnTo>
                      <a:pt x="805" y="438"/>
                    </a:lnTo>
                    <a:lnTo>
                      <a:pt x="829" y="447"/>
                    </a:lnTo>
                    <a:lnTo>
                      <a:pt x="853" y="455"/>
                    </a:lnTo>
                    <a:lnTo>
                      <a:pt x="877" y="466"/>
                    </a:lnTo>
                    <a:lnTo>
                      <a:pt x="899" y="478"/>
                    </a:lnTo>
                    <a:lnTo>
                      <a:pt x="922" y="490"/>
                    </a:lnTo>
                    <a:lnTo>
                      <a:pt x="943" y="504"/>
                    </a:lnTo>
                    <a:lnTo>
                      <a:pt x="965" y="520"/>
                    </a:lnTo>
                    <a:lnTo>
                      <a:pt x="985" y="535"/>
                    </a:lnTo>
                    <a:lnTo>
                      <a:pt x="1006" y="553"/>
                    </a:lnTo>
                    <a:lnTo>
                      <a:pt x="1025" y="571"/>
                    </a:lnTo>
                    <a:lnTo>
                      <a:pt x="1043" y="591"/>
                    </a:lnTo>
                    <a:lnTo>
                      <a:pt x="1061" y="612"/>
                    </a:lnTo>
                    <a:lnTo>
                      <a:pt x="1077" y="634"/>
                    </a:lnTo>
                    <a:lnTo>
                      <a:pt x="1093" y="657"/>
                    </a:lnTo>
                    <a:lnTo>
                      <a:pt x="1107" y="681"/>
                    </a:lnTo>
                    <a:lnTo>
                      <a:pt x="1120" y="706"/>
                    </a:lnTo>
                    <a:lnTo>
                      <a:pt x="1133" y="732"/>
                    </a:lnTo>
                    <a:lnTo>
                      <a:pt x="1144" y="760"/>
                    </a:lnTo>
                    <a:lnTo>
                      <a:pt x="1155" y="788"/>
                    </a:lnTo>
                    <a:lnTo>
                      <a:pt x="1164" y="817"/>
                    </a:lnTo>
                    <a:lnTo>
                      <a:pt x="1172" y="848"/>
                    </a:lnTo>
                    <a:lnTo>
                      <a:pt x="1179" y="879"/>
                    </a:lnTo>
                    <a:lnTo>
                      <a:pt x="1184" y="911"/>
                    </a:lnTo>
                    <a:lnTo>
                      <a:pt x="1187" y="945"/>
                    </a:lnTo>
                    <a:lnTo>
                      <a:pt x="1189" y="979"/>
                    </a:lnTo>
                    <a:lnTo>
                      <a:pt x="1191" y="1015"/>
                    </a:lnTo>
                    <a:lnTo>
                      <a:pt x="1191" y="1015"/>
                    </a:lnTo>
                    <a:lnTo>
                      <a:pt x="1189" y="1050"/>
                    </a:lnTo>
                    <a:lnTo>
                      <a:pt x="1187" y="1084"/>
                    </a:lnTo>
                    <a:lnTo>
                      <a:pt x="1184" y="1118"/>
                    </a:lnTo>
                    <a:lnTo>
                      <a:pt x="1179" y="1151"/>
                    </a:lnTo>
                    <a:lnTo>
                      <a:pt x="1172" y="1182"/>
                    </a:lnTo>
                    <a:lnTo>
                      <a:pt x="1164" y="1212"/>
                    </a:lnTo>
                    <a:lnTo>
                      <a:pt x="1155" y="1242"/>
                    </a:lnTo>
                    <a:lnTo>
                      <a:pt x="1145" y="1271"/>
                    </a:lnTo>
                    <a:lnTo>
                      <a:pt x="1133" y="1297"/>
                    </a:lnTo>
                    <a:lnTo>
                      <a:pt x="1121" y="1323"/>
                    </a:lnTo>
                    <a:lnTo>
                      <a:pt x="1107" y="1348"/>
                    </a:lnTo>
                    <a:lnTo>
                      <a:pt x="1093" y="1374"/>
                    </a:lnTo>
                    <a:lnTo>
                      <a:pt x="1077" y="1396"/>
                    </a:lnTo>
                    <a:lnTo>
                      <a:pt x="1061" y="1418"/>
                    </a:lnTo>
                    <a:lnTo>
                      <a:pt x="1044" y="1439"/>
                    </a:lnTo>
                    <a:lnTo>
                      <a:pt x="1025" y="1458"/>
                    </a:lnTo>
                    <a:lnTo>
                      <a:pt x="1006" y="1477"/>
                    </a:lnTo>
                    <a:lnTo>
                      <a:pt x="986" y="1494"/>
                    </a:lnTo>
                    <a:lnTo>
                      <a:pt x="965" y="1511"/>
                    </a:lnTo>
                    <a:lnTo>
                      <a:pt x="945" y="1525"/>
                    </a:lnTo>
                    <a:lnTo>
                      <a:pt x="922" y="1540"/>
                    </a:lnTo>
                    <a:lnTo>
                      <a:pt x="900" y="1553"/>
                    </a:lnTo>
                    <a:lnTo>
                      <a:pt x="877" y="1565"/>
                    </a:lnTo>
                    <a:lnTo>
                      <a:pt x="854" y="1574"/>
                    </a:lnTo>
                    <a:lnTo>
                      <a:pt x="830" y="1584"/>
                    </a:lnTo>
                    <a:lnTo>
                      <a:pt x="805" y="1592"/>
                    </a:lnTo>
                    <a:lnTo>
                      <a:pt x="781" y="1598"/>
                    </a:lnTo>
                    <a:lnTo>
                      <a:pt x="756" y="1604"/>
                    </a:lnTo>
                    <a:lnTo>
                      <a:pt x="731" y="1609"/>
                    </a:lnTo>
                    <a:lnTo>
                      <a:pt x="706" y="1611"/>
                    </a:lnTo>
                    <a:lnTo>
                      <a:pt x="680" y="1614"/>
                    </a:lnTo>
                    <a:lnTo>
                      <a:pt x="654" y="1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/>
              <p:cNvSpPr>
                <a:spLocks noEditPoints="1"/>
              </p:cNvSpPr>
              <p:nvPr userDrawn="1"/>
            </p:nvSpPr>
            <p:spPr bwMode="auto">
              <a:xfrm>
                <a:off x="5365750" y="3117850"/>
                <a:ext cx="973138" cy="952500"/>
              </a:xfrm>
              <a:custGeom>
                <a:avLst/>
                <a:gdLst>
                  <a:gd name="T0" fmla="*/ 551 w 1226"/>
                  <a:gd name="T1" fmla="*/ 235 h 1200"/>
                  <a:gd name="T2" fmla="*/ 465 w 1226"/>
                  <a:gd name="T3" fmla="*/ 260 h 1200"/>
                  <a:gd name="T4" fmla="*/ 394 w 1226"/>
                  <a:gd name="T5" fmla="*/ 304 h 1200"/>
                  <a:gd name="T6" fmla="*/ 335 w 1226"/>
                  <a:gd name="T7" fmla="*/ 365 h 1200"/>
                  <a:gd name="T8" fmla="*/ 293 w 1226"/>
                  <a:gd name="T9" fmla="*/ 439 h 1200"/>
                  <a:gd name="T10" fmla="*/ 268 w 1226"/>
                  <a:gd name="T11" fmla="*/ 525 h 1200"/>
                  <a:gd name="T12" fmla="*/ 262 w 1226"/>
                  <a:gd name="T13" fmla="*/ 599 h 1200"/>
                  <a:gd name="T14" fmla="*/ 273 w 1226"/>
                  <a:gd name="T15" fmla="*/ 691 h 1200"/>
                  <a:gd name="T16" fmla="*/ 303 w 1226"/>
                  <a:gd name="T17" fmla="*/ 776 h 1200"/>
                  <a:gd name="T18" fmla="*/ 350 w 1226"/>
                  <a:gd name="T19" fmla="*/ 849 h 1200"/>
                  <a:gd name="T20" fmla="*/ 413 w 1226"/>
                  <a:gd name="T21" fmla="*/ 907 h 1200"/>
                  <a:gd name="T22" fmla="*/ 488 w 1226"/>
                  <a:gd name="T23" fmla="*/ 949 h 1200"/>
                  <a:gd name="T24" fmla="*/ 575 w 1226"/>
                  <a:gd name="T25" fmla="*/ 969 h 1200"/>
                  <a:gd name="T26" fmla="*/ 653 w 1226"/>
                  <a:gd name="T27" fmla="*/ 969 h 1200"/>
                  <a:gd name="T28" fmla="*/ 741 w 1226"/>
                  <a:gd name="T29" fmla="*/ 949 h 1200"/>
                  <a:gd name="T30" fmla="*/ 818 w 1226"/>
                  <a:gd name="T31" fmla="*/ 909 h 1200"/>
                  <a:gd name="T32" fmla="*/ 879 w 1226"/>
                  <a:gd name="T33" fmla="*/ 851 h 1200"/>
                  <a:gd name="T34" fmla="*/ 924 w 1226"/>
                  <a:gd name="T35" fmla="*/ 778 h 1200"/>
                  <a:gd name="T36" fmla="*/ 953 w 1226"/>
                  <a:gd name="T37" fmla="*/ 695 h 1200"/>
                  <a:gd name="T38" fmla="*/ 962 w 1226"/>
                  <a:gd name="T39" fmla="*/ 604 h 1200"/>
                  <a:gd name="T40" fmla="*/ 955 w 1226"/>
                  <a:gd name="T41" fmla="*/ 529 h 1200"/>
                  <a:gd name="T42" fmla="*/ 930 w 1226"/>
                  <a:gd name="T43" fmla="*/ 443 h 1200"/>
                  <a:gd name="T44" fmla="*/ 886 w 1226"/>
                  <a:gd name="T45" fmla="*/ 366 h 1200"/>
                  <a:gd name="T46" fmla="*/ 826 w 1226"/>
                  <a:gd name="T47" fmla="*/ 305 h 1200"/>
                  <a:gd name="T48" fmla="*/ 752 w 1226"/>
                  <a:gd name="T49" fmla="*/ 260 h 1200"/>
                  <a:gd name="T50" fmla="*/ 666 w 1226"/>
                  <a:gd name="T51" fmla="*/ 235 h 1200"/>
                  <a:gd name="T52" fmla="*/ 609 w 1226"/>
                  <a:gd name="T53" fmla="*/ 1200 h 1200"/>
                  <a:gd name="T54" fmla="*/ 452 w 1226"/>
                  <a:gd name="T55" fmla="*/ 1182 h 1200"/>
                  <a:gd name="T56" fmla="*/ 313 w 1226"/>
                  <a:gd name="T57" fmla="*/ 1128 h 1200"/>
                  <a:gd name="T58" fmla="*/ 193 w 1226"/>
                  <a:gd name="T59" fmla="*/ 1045 h 1200"/>
                  <a:gd name="T60" fmla="*/ 100 w 1226"/>
                  <a:gd name="T61" fmla="*/ 937 h 1200"/>
                  <a:gd name="T62" fmla="*/ 34 w 1226"/>
                  <a:gd name="T63" fmla="*/ 808 h 1200"/>
                  <a:gd name="T64" fmla="*/ 2 w 1226"/>
                  <a:gd name="T65" fmla="*/ 665 h 1200"/>
                  <a:gd name="T66" fmla="*/ 2 w 1226"/>
                  <a:gd name="T67" fmla="*/ 542 h 1200"/>
                  <a:gd name="T68" fmla="*/ 34 w 1226"/>
                  <a:gd name="T69" fmla="*/ 396 h 1200"/>
                  <a:gd name="T70" fmla="*/ 100 w 1226"/>
                  <a:gd name="T71" fmla="*/ 267 h 1200"/>
                  <a:gd name="T72" fmla="*/ 195 w 1226"/>
                  <a:gd name="T73" fmla="*/ 157 h 1200"/>
                  <a:gd name="T74" fmla="*/ 315 w 1226"/>
                  <a:gd name="T75" fmla="*/ 73 h 1200"/>
                  <a:gd name="T76" fmla="*/ 456 w 1226"/>
                  <a:gd name="T77" fmla="*/ 19 h 1200"/>
                  <a:gd name="T78" fmla="*/ 613 w 1226"/>
                  <a:gd name="T79" fmla="*/ 0 h 1200"/>
                  <a:gd name="T80" fmla="*/ 741 w 1226"/>
                  <a:gd name="T81" fmla="*/ 12 h 1200"/>
                  <a:gd name="T82" fmla="*/ 886 w 1226"/>
                  <a:gd name="T83" fmla="*/ 58 h 1200"/>
                  <a:gd name="T84" fmla="*/ 1009 w 1226"/>
                  <a:gd name="T85" fmla="*/ 137 h 1200"/>
                  <a:gd name="T86" fmla="*/ 1109 w 1226"/>
                  <a:gd name="T87" fmla="*/ 240 h 1200"/>
                  <a:gd name="T88" fmla="*/ 1180 w 1226"/>
                  <a:gd name="T89" fmla="*/ 365 h 1200"/>
                  <a:gd name="T90" fmla="*/ 1219 w 1226"/>
                  <a:gd name="T91" fmla="*/ 507 h 1200"/>
                  <a:gd name="T92" fmla="*/ 1225 w 1226"/>
                  <a:gd name="T93" fmla="*/ 629 h 1200"/>
                  <a:gd name="T94" fmla="*/ 1200 w 1226"/>
                  <a:gd name="T95" fmla="*/ 777 h 1200"/>
                  <a:gd name="T96" fmla="*/ 1140 w 1226"/>
                  <a:gd name="T97" fmla="*/ 910 h 1200"/>
                  <a:gd name="T98" fmla="*/ 1051 w 1226"/>
                  <a:gd name="T99" fmla="*/ 1023 h 1200"/>
                  <a:gd name="T100" fmla="*/ 936 w 1226"/>
                  <a:gd name="T101" fmla="*/ 1113 h 1200"/>
                  <a:gd name="T102" fmla="*/ 797 w 1226"/>
                  <a:gd name="T103" fmla="*/ 1173 h 1200"/>
                  <a:gd name="T104" fmla="*/ 642 w 1226"/>
                  <a:gd name="T105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26" h="1200">
                    <a:moveTo>
                      <a:pt x="609" y="230"/>
                    </a:moveTo>
                    <a:lnTo>
                      <a:pt x="609" y="230"/>
                    </a:lnTo>
                    <a:lnTo>
                      <a:pt x="590" y="231"/>
                    </a:lnTo>
                    <a:lnTo>
                      <a:pt x="570" y="233"/>
                    </a:lnTo>
                    <a:lnTo>
                      <a:pt x="551" y="235"/>
                    </a:lnTo>
                    <a:lnTo>
                      <a:pt x="533" y="239"/>
                    </a:lnTo>
                    <a:lnTo>
                      <a:pt x="516" y="242"/>
                    </a:lnTo>
                    <a:lnTo>
                      <a:pt x="499" y="247"/>
                    </a:lnTo>
                    <a:lnTo>
                      <a:pt x="482" y="253"/>
                    </a:lnTo>
                    <a:lnTo>
                      <a:pt x="465" y="260"/>
                    </a:lnTo>
                    <a:lnTo>
                      <a:pt x="450" y="267"/>
                    </a:lnTo>
                    <a:lnTo>
                      <a:pt x="436" y="276"/>
                    </a:lnTo>
                    <a:lnTo>
                      <a:pt x="421" y="284"/>
                    </a:lnTo>
                    <a:lnTo>
                      <a:pt x="407" y="293"/>
                    </a:lnTo>
                    <a:lnTo>
                      <a:pt x="394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5" y="365"/>
                    </a:lnTo>
                    <a:lnTo>
                      <a:pt x="326" y="378"/>
                    </a:lnTo>
                    <a:lnTo>
                      <a:pt x="316" y="394"/>
                    </a:lnTo>
                    <a:lnTo>
                      <a:pt x="308" y="408"/>
                    </a:lnTo>
                    <a:lnTo>
                      <a:pt x="301" y="424"/>
                    </a:lnTo>
                    <a:lnTo>
                      <a:pt x="293" y="439"/>
                    </a:lnTo>
                    <a:lnTo>
                      <a:pt x="287" y="456"/>
                    </a:lnTo>
                    <a:lnTo>
                      <a:pt x="281" y="473"/>
                    </a:lnTo>
                    <a:lnTo>
                      <a:pt x="277" y="489"/>
                    </a:lnTo>
                    <a:lnTo>
                      <a:pt x="272" y="507"/>
                    </a:lnTo>
                    <a:lnTo>
                      <a:pt x="268" y="525"/>
                    </a:lnTo>
                    <a:lnTo>
                      <a:pt x="266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2" y="599"/>
                    </a:lnTo>
                    <a:lnTo>
                      <a:pt x="262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6" y="655"/>
                    </a:lnTo>
                    <a:lnTo>
                      <a:pt x="270" y="673"/>
                    </a:lnTo>
                    <a:lnTo>
                      <a:pt x="273" y="691"/>
                    </a:lnTo>
                    <a:lnTo>
                      <a:pt x="278" y="709"/>
                    </a:lnTo>
                    <a:lnTo>
                      <a:pt x="283" y="727"/>
                    </a:lnTo>
                    <a:lnTo>
                      <a:pt x="289" y="744"/>
                    </a:lnTo>
                    <a:lnTo>
                      <a:pt x="296" y="760"/>
                    </a:lnTo>
                    <a:lnTo>
                      <a:pt x="303" y="776"/>
                    </a:lnTo>
                    <a:lnTo>
                      <a:pt x="311" y="792"/>
                    </a:lnTo>
                    <a:lnTo>
                      <a:pt x="320" y="807"/>
                    </a:lnTo>
                    <a:lnTo>
                      <a:pt x="329" y="821"/>
                    </a:lnTo>
                    <a:lnTo>
                      <a:pt x="339" y="836"/>
                    </a:lnTo>
                    <a:lnTo>
                      <a:pt x="350" y="849"/>
                    </a:lnTo>
                    <a:lnTo>
                      <a:pt x="361" y="862"/>
                    </a:lnTo>
                    <a:lnTo>
                      <a:pt x="373" y="874"/>
                    </a:lnTo>
                    <a:lnTo>
                      <a:pt x="385" y="886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26" y="917"/>
                    </a:lnTo>
                    <a:lnTo>
                      <a:pt x="441" y="926"/>
                    </a:lnTo>
                    <a:lnTo>
                      <a:pt x="457" y="935"/>
                    </a:lnTo>
                    <a:lnTo>
                      <a:pt x="473" y="942"/>
                    </a:lnTo>
                    <a:lnTo>
                      <a:pt x="488" y="949"/>
                    </a:lnTo>
                    <a:lnTo>
                      <a:pt x="505" y="955"/>
                    </a:lnTo>
                    <a:lnTo>
                      <a:pt x="522" y="960"/>
                    </a:lnTo>
                    <a:lnTo>
                      <a:pt x="539" y="964"/>
                    </a:lnTo>
                    <a:lnTo>
                      <a:pt x="557" y="967"/>
                    </a:lnTo>
                    <a:lnTo>
                      <a:pt x="575" y="969"/>
                    </a:lnTo>
                    <a:lnTo>
                      <a:pt x="594" y="971"/>
                    </a:lnTo>
                    <a:lnTo>
                      <a:pt x="613" y="972"/>
                    </a:lnTo>
                    <a:lnTo>
                      <a:pt x="613" y="972"/>
                    </a:lnTo>
                    <a:lnTo>
                      <a:pt x="634" y="971"/>
                    </a:lnTo>
                    <a:lnTo>
                      <a:pt x="653" y="969"/>
                    </a:lnTo>
                    <a:lnTo>
                      <a:pt x="672" y="967"/>
                    </a:lnTo>
                    <a:lnTo>
                      <a:pt x="690" y="964"/>
                    </a:lnTo>
                    <a:lnTo>
                      <a:pt x="708" y="960"/>
                    </a:lnTo>
                    <a:lnTo>
                      <a:pt x="725" y="955"/>
                    </a:lnTo>
                    <a:lnTo>
                      <a:pt x="741" y="949"/>
                    </a:lnTo>
                    <a:lnTo>
                      <a:pt x="758" y="942"/>
                    </a:lnTo>
                    <a:lnTo>
                      <a:pt x="774" y="935"/>
                    </a:lnTo>
                    <a:lnTo>
                      <a:pt x="789" y="926"/>
                    </a:lnTo>
                    <a:lnTo>
                      <a:pt x="803" y="918"/>
                    </a:lnTo>
                    <a:lnTo>
                      <a:pt x="818" y="909"/>
                    </a:lnTo>
                    <a:lnTo>
                      <a:pt x="831" y="898"/>
                    </a:lnTo>
                    <a:lnTo>
                      <a:pt x="844" y="887"/>
                    </a:lnTo>
                    <a:lnTo>
                      <a:pt x="856" y="875"/>
                    </a:lnTo>
                    <a:lnTo>
                      <a:pt x="868" y="863"/>
                    </a:lnTo>
                    <a:lnTo>
                      <a:pt x="879" y="851"/>
                    </a:lnTo>
                    <a:lnTo>
                      <a:pt x="889" y="837"/>
                    </a:lnTo>
                    <a:lnTo>
                      <a:pt x="899" y="824"/>
                    </a:lnTo>
                    <a:lnTo>
                      <a:pt x="908" y="809"/>
                    </a:lnTo>
                    <a:lnTo>
                      <a:pt x="917" y="794"/>
                    </a:lnTo>
                    <a:lnTo>
                      <a:pt x="924" y="778"/>
                    </a:lnTo>
                    <a:lnTo>
                      <a:pt x="931" y="763"/>
                    </a:lnTo>
                    <a:lnTo>
                      <a:pt x="938" y="746"/>
                    </a:lnTo>
                    <a:lnTo>
                      <a:pt x="943" y="729"/>
                    </a:lnTo>
                    <a:lnTo>
                      <a:pt x="948" y="713"/>
                    </a:lnTo>
                    <a:lnTo>
                      <a:pt x="953" y="695"/>
                    </a:lnTo>
                    <a:lnTo>
                      <a:pt x="956" y="677"/>
                    </a:lnTo>
                    <a:lnTo>
                      <a:pt x="959" y="659"/>
                    </a:lnTo>
                    <a:lnTo>
                      <a:pt x="961" y="641"/>
                    </a:lnTo>
                    <a:lnTo>
                      <a:pt x="962" y="622"/>
                    </a:lnTo>
                    <a:lnTo>
                      <a:pt x="962" y="604"/>
                    </a:lnTo>
                    <a:lnTo>
                      <a:pt x="962" y="604"/>
                    </a:lnTo>
                    <a:lnTo>
                      <a:pt x="962" y="585"/>
                    </a:lnTo>
                    <a:lnTo>
                      <a:pt x="961" y="566"/>
                    </a:lnTo>
                    <a:lnTo>
                      <a:pt x="959" y="547"/>
                    </a:lnTo>
                    <a:lnTo>
                      <a:pt x="955" y="529"/>
                    </a:lnTo>
                    <a:lnTo>
                      <a:pt x="951" y="511"/>
                    </a:lnTo>
                    <a:lnTo>
                      <a:pt x="948" y="493"/>
                    </a:lnTo>
                    <a:lnTo>
                      <a:pt x="942" y="476"/>
                    </a:lnTo>
                    <a:lnTo>
                      <a:pt x="936" y="458"/>
                    </a:lnTo>
                    <a:lnTo>
                      <a:pt x="930" y="443"/>
                    </a:lnTo>
                    <a:lnTo>
                      <a:pt x="922" y="426"/>
                    </a:lnTo>
                    <a:lnTo>
                      <a:pt x="914" y="411"/>
                    </a:lnTo>
                    <a:lnTo>
                      <a:pt x="905" y="395"/>
                    </a:lnTo>
                    <a:lnTo>
                      <a:pt x="895" y="381"/>
                    </a:lnTo>
                    <a:lnTo>
                      <a:pt x="886" y="366"/>
                    </a:lnTo>
                    <a:lnTo>
                      <a:pt x="875" y="353"/>
                    </a:lnTo>
                    <a:lnTo>
                      <a:pt x="863" y="340"/>
                    </a:lnTo>
                    <a:lnTo>
                      <a:pt x="851" y="328"/>
                    </a:lnTo>
                    <a:lnTo>
                      <a:pt x="839" y="316"/>
                    </a:lnTo>
                    <a:lnTo>
                      <a:pt x="826" y="305"/>
                    </a:lnTo>
                    <a:lnTo>
                      <a:pt x="812" y="295"/>
                    </a:lnTo>
                    <a:lnTo>
                      <a:pt x="797" y="285"/>
                    </a:lnTo>
                    <a:lnTo>
                      <a:pt x="783" y="276"/>
                    </a:lnTo>
                    <a:lnTo>
                      <a:pt x="768" y="267"/>
                    </a:lnTo>
                    <a:lnTo>
                      <a:pt x="752" y="260"/>
                    </a:lnTo>
                    <a:lnTo>
                      <a:pt x="735" y="253"/>
                    </a:lnTo>
                    <a:lnTo>
                      <a:pt x="719" y="247"/>
                    </a:lnTo>
                    <a:lnTo>
                      <a:pt x="702" y="242"/>
                    </a:lnTo>
                    <a:lnTo>
                      <a:pt x="684" y="239"/>
                    </a:lnTo>
                    <a:lnTo>
                      <a:pt x="666" y="235"/>
                    </a:lnTo>
                    <a:lnTo>
                      <a:pt x="647" y="233"/>
                    </a:lnTo>
                    <a:lnTo>
                      <a:pt x="629" y="231"/>
                    </a:lnTo>
                    <a:lnTo>
                      <a:pt x="609" y="230"/>
                    </a:lnTo>
                    <a:close/>
                    <a:moveTo>
                      <a:pt x="609" y="1200"/>
                    </a:moveTo>
                    <a:lnTo>
                      <a:pt x="609" y="1200"/>
                    </a:lnTo>
                    <a:lnTo>
                      <a:pt x="576" y="1200"/>
                    </a:lnTo>
                    <a:lnTo>
                      <a:pt x="544" y="1198"/>
                    </a:lnTo>
                    <a:lnTo>
                      <a:pt x="513" y="1194"/>
                    </a:lnTo>
                    <a:lnTo>
                      <a:pt x="482" y="1188"/>
                    </a:lnTo>
                    <a:lnTo>
                      <a:pt x="452" y="1182"/>
                    </a:lnTo>
                    <a:lnTo>
                      <a:pt x="422" y="1174"/>
                    </a:lnTo>
                    <a:lnTo>
                      <a:pt x="394" y="1164"/>
                    </a:lnTo>
                    <a:lnTo>
                      <a:pt x="366" y="1153"/>
                    </a:lnTo>
                    <a:lnTo>
                      <a:pt x="339" y="1141"/>
                    </a:lnTo>
                    <a:lnTo>
                      <a:pt x="313" y="1128"/>
                    </a:lnTo>
                    <a:lnTo>
                      <a:pt x="286" y="1114"/>
                    </a:lnTo>
                    <a:lnTo>
                      <a:pt x="262" y="1098"/>
                    </a:lnTo>
                    <a:lnTo>
                      <a:pt x="238" y="1082"/>
                    </a:lnTo>
                    <a:lnTo>
                      <a:pt x="216" y="1064"/>
                    </a:lnTo>
                    <a:lnTo>
                      <a:pt x="193" y="1045"/>
                    </a:lnTo>
                    <a:lnTo>
                      <a:pt x="173" y="1026"/>
                    </a:lnTo>
                    <a:lnTo>
                      <a:pt x="152" y="1004"/>
                    </a:lnTo>
                    <a:lnTo>
                      <a:pt x="133" y="983"/>
                    </a:lnTo>
                    <a:lnTo>
                      <a:pt x="117" y="960"/>
                    </a:lnTo>
                    <a:lnTo>
                      <a:pt x="100" y="937"/>
                    </a:lnTo>
                    <a:lnTo>
                      <a:pt x="84" y="912"/>
                    </a:lnTo>
                    <a:lnTo>
                      <a:pt x="70" y="887"/>
                    </a:lnTo>
                    <a:lnTo>
                      <a:pt x="57" y="862"/>
                    </a:lnTo>
                    <a:lnTo>
                      <a:pt x="45" y="836"/>
                    </a:lnTo>
                    <a:lnTo>
                      <a:pt x="34" y="808"/>
                    </a:lnTo>
                    <a:lnTo>
                      <a:pt x="26" y="781"/>
                    </a:lnTo>
                    <a:lnTo>
                      <a:pt x="18" y="752"/>
                    </a:lnTo>
                    <a:lnTo>
                      <a:pt x="10" y="723"/>
                    </a:lnTo>
                    <a:lnTo>
                      <a:pt x="6" y="694"/>
                    </a:lnTo>
                    <a:lnTo>
                      <a:pt x="2" y="665"/>
                    </a:lnTo>
                    <a:lnTo>
                      <a:pt x="0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573"/>
                    </a:lnTo>
                    <a:lnTo>
                      <a:pt x="2" y="542"/>
                    </a:lnTo>
                    <a:lnTo>
                      <a:pt x="6" y="512"/>
                    </a:lnTo>
                    <a:lnTo>
                      <a:pt x="12" y="482"/>
                    </a:lnTo>
                    <a:lnTo>
                      <a:pt x="18" y="454"/>
                    </a:lnTo>
                    <a:lnTo>
                      <a:pt x="26" y="425"/>
                    </a:lnTo>
                    <a:lnTo>
                      <a:pt x="34" y="396"/>
                    </a:lnTo>
                    <a:lnTo>
                      <a:pt x="45" y="370"/>
                    </a:lnTo>
                    <a:lnTo>
                      <a:pt x="57" y="342"/>
                    </a:lnTo>
                    <a:lnTo>
                      <a:pt x="70" y="316"/>
                    </a:lnTo>
                    <a:lnTo>
                      <a:pt x="84" y="291"/>
                    </a:lnTo>
                    <a:lnTo>
                      <a:pt x="100" y="267"/>
                    </a:lnTo>
                    <a:lnTo>
                      <a:pt x="117" y="243"/>
                    </a:lnTo>
                    <a:lnTo>
                      <a:pt x="135" y="221"/>
                    </a:lnTo>
                    <a:lnTo>
                      <a:pt x="154" y="198"/>
                    </a:lnTo>
                    <a:lnTo>
                      <a:pt x="174" y="178"/>
                    </a:lnTo>
                    <a:lnTo>
                      <a:pt x="195" y="157"/>
                    </a:lnTo>
                    <a:lnTo>
                      <a:pt x="217" y="138"/>
                    </a:lnTo>
                    <a:lnTo>
                      <a:pt x="240" y="120"/>
                    </a:lnTo>
                    <a:lnTo>
                      <a:pt x="264" y="104"/>
                    </a:lnTo>
                    <a:lnTo>
                      <a:pt x="289" y="88"/>
                    </a:lnTo>
                    <a:lnTo>
                      <a:pt x="315" y="73"/>
                    </a:lnTo>
                    <a:lnTo>
                      <a:pt x="341" y="59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6" y="27"/>
                    </a:lnTo>
                    <a:lnTo>
                      <a:pt x="456" y="19"/>
                    </a:lnTo>
                    <a:lnTo>
                      <a:pt x="486" y="12"/>
                    </a:lnTo>
                    <a:lnTo>
                      <a:pt x="517" y="7"/>
                    </a:lnTo>
                    <a:lnTo>
                      <a:pt x="549" y="3"/>
                    </a:lnTo>
                    <a:lnTo>
                      <a:pt x="581" y="1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47" y="1"/>
                    </a:lnTo>
                    <a:lnTo>
                      <a:pt x="679" y="3"/>
                    </a:lnTo>
                    <a:lnTo>
                      <a:pt x="710" y="7"/>
                    </a:lnTo>
                    <a:lnTo>
                      <a:pt x="741" y="12"/>
                    </a:lnTo>
                    <a:lnTo>
                      <a:pt x="771" y="19"/>
                    </a:lnTo>
                    <a:lnTo>
                      <a:pt x="801" y="27"/>
                    </a:lnTo>
                    <a:lnTo>
                      <a:pt x="830" y="35"/>
                    </a:lnTo>
                    <a:lnTo>
                      <a:pt x="858" y="46"/>
                    </a:lnTo>
                    <a:lnTo>
                      <a:pt x="886" y="58"/>
                    </a:lnTo>
                    <a:lnTo>
                      <a:pt x="912" y="73"/>
                    </a:lnTo>
                    <a:lnTo>
                      <a:pt x="937" y="87"/>
                    </a:lnTo>
                    <a:lnTo>
                      <a:pt x="962" y="102"/>
                    </a:lnTo>
                    <a:lnTo>
                      <a:pt x="986" y="119"/>
                    </a:lnTo>
                    <a:lnTo>
                      <a:pt x="1009" y="137"/>
                    </a:lnTo>
                    <a:lnTo>
                      <a:pt x="1031" y="155"/>
                    </a:lnTo>
                    <a:lnTo>
                      <a:pt x="1052" y="175"/>
                    </a:lnTo>
                    <a:lnTo>
                      <a:pt x="1072" y="196"/>
                    </a:lnTo>
                    <a:lnTo>
                      <a:pt x="1091" y="218"/>
                    </a:lnTo>
                    <a:lnTo>
                      <a:pt x="1109" y="240"/>
                    </a:lnTo>
                    <a:lnTo>
                      <a:pt x="1125" y="264"/>
                    </a:lnTo>
                    <a:lnTo>
                      <a:pt x="1140" y="289"/>
                    </a:lnTo>
                    <a:lnTo>
                      <a:pt x="1154" y="314"/>
                    </a:lnTo>
                    <a:lnTo>
                      <a:pt x="1168" y="339"/>
                    </a:lnTo>
                    <a:lnTo>
                      <a:pt x="1180" y="365"/>
                    </a:lnTo>
                    <a:lnTo>
                      <a:pt x="1190" y="393"/>
                    </a:lnTo>
                    <a:lnTo>
                      <a:pt x="1200" y="420"/>
                    </a:lnTo>
                    <a:lnTo>
                      <a:pt x="1207" y="449"/>
                    </a:lnTo>
                    <a:lnTo>
                      <a:pt x="1214" y="479"/>
                    </a:lnTo>
                    <a:lnTo>
                      <a:pt x="1219" y="507"/>
                    </a:lnTo>
                    <a:lnTo>
                      <a:pt x="1223" y="537"/>
                    </a:lnTo>
                    <a:lnTo>
                      <a:pt x="1225" y="568"/>
                    </a:lnTo>
                    <a:lnTo>
                      <a:pt x="1226" y="599"/>
                    </a:lnTo>
                    <a:lnTo>
                      <a:pt x="1226" y="599"/>
                    </a:lnTo>
                    <a:lnTo>
                      <a:pt x="1225" y="629"/>
                    </a:lnTo>
                    <a:lnTo>
                      <a:pt x="1223" y="660"/>
                    </a:lnTo>
                    <a:lnTo>
                      <a:pt x="1219" y="690"/>
                    </a:lnTo>
                    <a:lnTo>
                      <a:pt x="1214" y="720"/>
                    </a:lnTo>
                    <a:lnTo>
                      <a:pt x="1207" y="749"/>
                    </a:lnTo>
                    <a:lnTo>
                      <a:pt x="1200" y="777"/>
                    </a:lnTo>
                    <a:lnTo>
                      <a:pt x="1190" y="805"/>
                    </a:lnTo>
                    <a:lnTo>
                      <a:pt x="1180" y="832"/>
                    </a:lnTo>
                    <a:lnTo>
                      <a:pt x="1168" y="858"/>
                    </a:lnTo>
                    <a:lnTo>
                      <a:pt x="1154" y="885"/>
                    </a:lnTo>
                    <a:lnTo>
                      <a:pt x="1140" y="910"/>
                    </a:lnTo>
                    <a:lnTo>
                      <a:pt x="1125" y="934"/>
                    </a:lnTo>
                    <a:lnTo>
                      <a:pt x="1108" y="958"/>
                    </a:lnTo>
                    <a:lnTo>
                      <a:pt x="1090" y="980"/>
                    </a:lnTo>
                    <a:lnTo>
                      <a:pt x="1071" y="1002"/>
                    </a:lnTo>
                    <a:lnTo>
                      <a:pt x="1051" y="1023"/>
                    </a:lnTo>
                    <a:lnTo>
                      <a:pt x="1029" y="1044"/>
                    </a:lnTo>
                    <a:lnTo>
                      <a:pt x="1008" y="1061"/>
                    </a:lnTo>
                    <a:lnTo>
                      <a:pt x="985" y="1081"/>
                    </a:lnTo>
                    <a:lnTo>
                      <a:pt x="960" y="1097"/>
                    </a:lnTo>
                    <a:lnTo>
                      <a:pt x="936" y="1113"/>
                    </a:lnTo>
                    <a:lnTo>
                      <a:pt x="910" y="1127"/>
                    </a:lnTo>
                    <a:lnTo>
                      <a:pt x="883" y="1140"/>
                    </a:lnTo>
                    <a:lnTo>
                      <a:pt x="856" y="1152"/>
                    </a:lnTo>
                    <a:lnTo>
                      <a:pt x="827" y="1163"/>
                    </a:lnTo>
                    <a:lnTo>
                      <a:pt x="797" y="1173"/>
                    </a:lnTo>
                    <a:lnTo>
                      <a:pt x="769" y="1181"/>
                    </a:lnTo>
                    <a:lnTo>
                      <a:pt x="738" y="1188"/>
                    </a:lnTo>
                    <a:lnTo>
                      <a:pt x="707" y="1193"/>
                    </a:lnTo>
                    <a:lnTo>
                      <a:pt x="674" y="1198"/>
                    </a:lnTo>
                    <a:lnTo>
                      <a:pt x="642" y="1200"/>
                    </a:lnTo>
                    <a:lnTo>
                      <a:pt x="609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 userDrawn="1"/>
            </p:nvSpPr>
            <p:spPr bwMode="auto">
              <a:xfrm>
                <a:off x="6402388" y="3122613"/>
                <a:ext cx="828675" cy="946150"/>
              </a:xfrm>
              <a:custGeom>
                <a:avLst/>
                <a:gdLst>
                  <a:gd name="T0" fmla="*/ 733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1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1 w 1044"/>
                  <a:gd name="T15" fmla="*/ 879 h 1192"/>
                  <a:gd name="T16" fmla="*/ 312 w 1044"/>
                  <a:gd name="T17" fmla="*/ 937 h 1192"/>
                  <a:gd name="T18" fmla="*/ 378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90 w 1044"/>
                  <a:gd name="T33" fmla="*/ 679 h 1192"/>
                  <a:gd name="T34" fmla="*/ 767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5 w 1044"/>
                  <a:gd name="T47" fmla="*/ 1168 h 1192"/>
                  <a:gd name="T48" fmla="*/ 184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4 w 1044"/>
                  <a:gd name="T55" fmla="*/ 989 h 1192"/>
                  <a:gd name="T56" fmla="*/ 9 w 1044"/>
                  <a:gd name="T57" fmla="*/ 917 h 1192"/>
                  <a:gd name="T58" fmla="*/ 0 w 1044"/>
                  <a:gd name="T59" fmla="*/ 836 h 1192"/>
                  <a:gd name="T60" fmla="*/ 3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4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5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90" y="679"/>
                    </a:moveTo>
                    <a:lnTo>
                      <a:pt x="790" y="679"/>
                    </a:lnTo>
                    <a:lnTo>
                      <a:pt x="762" y="670"/>
                    </a:lnTo>
                    <a:lnTo>
                      <a:pt x="733" y="661"/>
                    </a:lnTo>
                    <a:lnTo>
                      <a:pt x="704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5" y="646"/>
                    </a:lnTo>
                    <a:lnTo>
                      <a:pt x="391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1" y="708"/>
                    </a:lnTo>
                    <a:lnTo>
                      <a:pt x="289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1" y="879"/>
                    </a:lnTo>
                    <a:lnTo>
                      <a:pt x="280" y="896"/>
                    </a:lnTo>
                    <a:lnTo>
                      <a:pt x="288" y="911"/>
                    </a:lnTo>
                    <a:lnTo>
                      <a:pt x="300" y="924"/>
                    </a:lnTo>
                    <a:lnTo>
                      <a:pt x="312" y="937"/>
                    </a:lnTo>
                    <a:lnTo>
                      <a:pt x="326" y="948"/>
                    </a:lnTo>
                    <a:lnTo>
                      <a:pt x="342" y="959"/>
                    </a:lnTo>
                    <a:lnTo>
                      <a:pt x="360" y="967"/>
                    </a:lnTo>
                    <a:lnTo>
                      <a:pt x="378" y="976"/>
                    </a:lnTo>
                    <a:lnTo>
                      <a:pt x="397" y="982"/>
                    </a:lnTo>
                    <a:lnTo>
                      <a:pt x="417" y="986"/>
                    </a:lnTo>
                    <a:lnTo>
                      <a:pt x="438" y="990"/>
                    </a:lnTo>
                    <a:lnTo>
                      <a:pt x="461" y="99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4" y="802"/>
                    </a:lnTo>
                    <a:lnTo>
                      <a:pt x="786" y="790"/>
                    </a:lnTo>
                    <a:lnTo>
                      <a:pt x="787" y="777"/>
                    </a:lnTo>
                    <a:lnTo>
                      <a:pt x="788" y="764"/>
                    </a:lnTo>
                    <a:lnTo>
                      <a:pt x="790" y="751"/>
                    </a:lnTo>
                    <a:lnTo>
                      <a:pt x="790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7" y="1043"/>
                    </a:lnTo>
                    <a:lnTo>
                      <a:pt x="751" y="1059"/>
                    </a:lnTo>
                    <a:lnTo>
                      <a:pt x="733" y="1076"/>
                    </a:lnTo>
                    <a:lnTo>
                      <a:pt x="716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49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2" y="1179"/>
                    </a:lnTo>
                    <a:lnTo>
                      <a:pt x="272" y="1174"/>
                    </a:lnTo>
                    <a:lnTo>
                      <a:pt x="255" y="1168"/>
                    </a:lnTo>
                    <a:lnTo>
                      <a:pt x="235" y="1162"/>
                    </a:lnTo>
                    <a:lnTo>
                      <a:pt x="219" y="1155"/>
                    </a:lnTo>
                    <a:lnTo>
                      <a:pt x="201" y="1148"/>
                    </a:lnTo>
                    <a:lnTo>
                      <a:pt x="184" y="1139"/>
                    </a:lnTo>
                    <a:lnTo>
                      <a:pt x="169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4" y="1064"/>
                    </a:lnTo>
                    <a:lnTo>
                      <a:pt x="73" y="1050"/>
                    </a:lnTo>
                    <a:lnTo>
                      <a:pt x="61" y="1035"/>
                    </a:lnTo>
                    <a:lnTo>
                      <a:pt x="52" y="1021"/>
                    </a:lnTo>
                    <a:lnTo>
                      <a:pt x="42" y="1005"/>
                    </a:lnTo>
                    <a:lnTo>
                      <a:pt x="34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3" y="936"/>
                    </a:lnTo>
                    <a:lnTo>
                      <a:pt x="9" y="917"/>
                    </a:lnTo>
                    <a:lnTo>
                      <a:pt x="5" y="898"/>
                    </a:lnTo>
                    <a:lnTo>
                      <a:pt x="3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3" y="787"/>
                    </a:lnTo>
                    <a:lnTo>
                      <a:pt x="5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1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69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4" y="451"/>
                    </a:lnTo>
                    <a:lnTo>
                      <a:pt x="780" y="425"/>
                    </a:lnTo>
                    <a:lnTo>
                      <a:pt x="774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3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4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8" y="246"/>
                    </a:lnTo>
                    <a:lnTo>
                      <a:pt x="329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2" y="290"/>
                    </a:lnTo>
                    <a:lnTo>
                      <a:pt x="172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5" y="39"/>
                    </a:lnTo>
                    <a:lnTo>
                      <a:pt x="271" y="32"/>
                    </a:lnTo>
                    <a:lnTo>
                      <a:pt x="296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09" y="6"/>
                    </a:lnTo>
                    <a:lnTo>
                      <a:pt x="440" y="3"/>
                    </a:lnTo>
                    <a:lnTo>
                      <a:pt x="471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30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9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2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5" y="236"/>
                    </a:lnTo>
                    <a:lnTo>
                      <a:pt x="1005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7394575" y="3119438"/>
                <a:ext cx="531813" cy="930275"/>
              </a:xfrm>
              <a:custGeom>
                <a:avLst/>
                <a:gdLst>
                  <a:gd name="T0" fmla="*/ 263 w 672"/>
                  <a:gd name="T1" fmla="*/ 1172 h 1172"/>
                  <a:gd name="T2" fmla="*/ 0 w 672"/>
                  <a:gd name="T3" fmla="*/ 1172 h 1172"/>
                  <a:gd name="T4" fmla="*/ 0 w 672"/>
                  <a:gd name="T5" fmla="*/ 22 h 1172"/>
                  <a:gd name="T6" fmla="*/ 263 w 672"/>
                  <a:gd name="T7" fmla="*/ 22 h 1172"/>
                  <a:gd name="T8" fmla="*/ 263 w 672"/>
                  <a:gd name="T9" fmla="*/ 281 h 1172"/>
                  <a:gd name="T10" fmla="*/ 263 w 672"/>
                  <a:gd name="T11" fmla="*/ 281 h 1172"/>
                  <a:gd name="T12" fmla="*/ 277 w 672"/>
                  <a:gd name="T13" fmla="*/ 250 h 1172"/>
                  <a:gd name="T14" fmla="*/ 293 w 672"/>
                  <a:gd name="T15" fmla="*/ 220 h 1172"/>
                  <a:gd name="T16" fmla="*/ 311 w 672"/>
                  <a:gd name="T17" fmla="*/ 190 h 1172"/>
                  <a:gd name="T18" fmla="*/ 329 w 672"/>
                  <a:gd name="T19" fmla="*/ 164 h 1172"/>
                  <a:gd name="T20" fmla="*/ 349 w 672"/>
                  <a:gd name="T21" fmla="*/ 137 h 1172"/>
                  <a:gd name="T22" fmla="*/ 371 w 672"/>
                  <a:gd name="T23" fmla="*/ 115 h 1172"/>
                  <a:gd name="T24" fmla="*/ 393 w 672"/>
                  <a:gd name="T25" fmla="*/ 92 h 1172"/>
                  <a:gd name="T26" fmla="*/ 418 w 672"/>
                  <a:gd name="T27" fmla="*/ 73 h 1172"/>
                  <a:gd name="T28" fmla="*/ 445 w 672"/>
                  <a:gd name="T29" fmla="*/ 55 h 1172"/>
                  <a:gd name="T30" fmla="*/ 472 w 672"/>
                  <a:gd name="T31" fmla="*/ 39 h 1172"/>
                  <a:gd name="T32" fmla="*/ 501 w 672"/>
                  <a:gd name="T33" fmla="*/ 26 h 1172"/>
                  <a:gd name="T34" fmla="*/ 516 w 672"/>
                  <a:gd name="T35" fmla="*/ 22 h 1172"/>
                  <a:gd name="T36" fmla="*/ 532 w 672"/>
                  <a:gd name="T37" fmla="*/ 16 h 1172"/>
                  <a:gd name="T38" fmla="*/ 549 w 672"/>
                  <a:gd name="T39" fmla="*/ 12 h 1172"/>
                  <a:gd name="T40" fmla="*/ 564 w 672"/>
                  <a:gd name="T41" fmla="*/ 8 h 1172"/>
                  <a:gd name="T42" fmla="*/ 581 w 672"/>
                  <a:gd name="T43" fmla="*/ 5 h 1172"/>
                  <a:gd name="T44" fmla="*/ 599 w 672"/>
                  <a:gd name="T45" fmla="*/ 2 h 1172"/>
                  <a:gd name="T46" fmla="*/ 615 w 672"/>
                  <a:gd name="T47" fmla="*/ 1 h 1172"/>
                  <a:gd name="T48" fmla="*/ 633 w 672"/>
                  <a:gd name="T49" fmla="*/ 0 h 1172"/>
                  <a:gd name="T50" fmla="*/ 652 w 672"/>
                  <a:gd name="T51" fmla="*/ 0 h 1172"/>
                  <a:gd name="T52" fmla="*/ 672 w 672"/>
                  <a:gd name="T53" fmla="*/ 0 h 1172"/>
                  <a:gd name="T54" fmla="*/ 672 w 672"/>
                  <a:gd name="T55" fmla="*/ 278 h 1172"/>
                  <a:gd name="T56" fmla="*/ 656 w 672"/>
                  <a:gd name="T57" fmla="*/ 278 h 1172"/>
                  <a:gd name="T58" fmla="*/ 656 w 672"/>
                  <a:gd name="T59" fmla="*/ 278 h 1172"/>
                  <a:gd name="T60" fmla="*/ 635 w 672"/>
                  <a:gd name="T61" fmla="*/ 280 h 1172"/>
                  <a:gd name="T62" fmla="*/ 613 w 672"/>
                  <a:gd name="T63" fmla="*/ 281 h 1172"/>
                  <a:gd name="T64" fmla="*/ 593 w 672"/>
                  <a:gd name="T65" fmla="*/ 283 h 1172"/>
                  <a:gd name="T66" fmla="*/ 572 w 672"/>
                  <a:gd name="T67" fmla="*/ 285 h 1172"/>
                  <a:gd name="T68" fmla="*/ 553 w 672"/>
                  <a:gd name="T69" fmla="*/ 290 h 1172"/>
                  <a:gd name="T70" fmla="*/ 534 w 672"/>
                  <a:gd name="T71" fmla="*/ 295 h 1172"/>
                  <a:gd name="T72" fmla="*/ 515 w 672"/>
                  <a:gd name="T73" fmla="*/ 301 h 1172"/>
                  <a:gd name="T74" fmla="*/ 497 w 672"/>
                  <a:gd name="T75" fmla="*/ 307 h 1172"/>
                  <a:gd name="T76" fmla="*/ 479 w 672"/>
                  <a:gd name="T77" fmla="*/ 314 h 1172"/>
                  <a:gd name="T78" fmla="*/ 463 w 672"/>
                  <a:gd name="T79" fmla="*/ 323 h 1172"/>
                  <a:gd name="T80" fmla="*/ 446 w 672"/>
                  <a:gd name="T81" fmla="*/ 332 h 1172"/>
                  <a:gd name="T82" fmla="*/ 430 w 672"/>
                  <a:gd name="T83" fmla="*/ 343 h 1172"/>
                  <a:gd name="T84" fmla="*/ 415 w 672"/>
                  <a:gd name="T85" fmla="*/ 354 h 1172"/>
                  <a:gd name="T86" fmla="*/ 400 w 672"/>
                  <a:gd name="T87" fmla="*/ 366 h 1172"/>
                  <a:gd name="T88" fmla="*/ 386 w 672"/>
                  <a:gd name="T89" fmla="*/ 379 h 1172"/>
                  <a:gd name="T90" fmla="*/ 373 w 672"/>
                  <a:gd name="T91" fmla="*/ 392 h 1172"/>
                  <a:gd name="T92" fmla="*/ 360 w 672"/>
                  <a:gd name="T93" fmla="*/ 407 h 1172"/>
                  <a:gd name="T94" fmla="*/ 348 w 672"/>
                  <a:gd name="T95" fmla="*/ 423 h 1172"/>
                  <a:gd name="T96" fmla="*/ 337 w 672"/>
                  <a:gd name="T97" fmla="*/ 438 h 1172"/>
                  <a:gd name="T98" fmla="*/ 326 w 672"/>
                  <a:gd name="T99" fmla="*/ 456 h 1172"/>
                  <a:gd name="T100" fmla="*/ 317 w 672"/>
                  <a:gd name="T101" fmla="*/ 474 h 1172"/>
                  <a:gd name="T102" fmla="*/ 308 w 672"/>
                  <a:gd name="T103" fmla="*/ 493 h 1172"/>
                  <a:gd name="T104" fmla="*/ 300 w 672"/>
                  <a:gd name="T105" fmla="*/ 514 h 1172"/>
                  <a:gd name="T106" fmla="*/ 292 w 672"/>
                  <a:gd name="T107" fmla="*/ 534 h 1172"/>
                  <a:gd name="T108" fmla="*/ 286 w 672"/>
                  <a:gd name="T109" fmla="*/ 557 h 1172"/>
                  <a:gd name="T110" fmla="*/ 280 w 672"/>
                  <a:gd name="T111" fmla="*/ 579 h 1172"/>
                  <a:gd name="T112" fmla="*/ 275 w 672"/>
                  <a:gd name="T113" fmla="*/ 602 h 1172"/>
                  <a:gd name="T114" fmla="*/ 270 w 672"/>
                  <a:gd name="T115" fmla="*/ 627 h 1172"/>
                  <a:gd name="T116" fmla="*/ 268 w 672"/>
                  <a:gd name="T117" fmla="*/ 652 h 1172"/>
                  <a:gd name="T118" fmla="*/ 265 w 672"/>
                  <a:gd name="T119" fmla="*/ 678 h 1172"/>
                  <a:gd name="T120" fmla="*/ 264 w 672"/>
                  <a:gd name="T121" fmla="*/ 706 h 1172"/>
                  <a:gd name="T122" fmla="*/ 263 w 672"/>
                  <a:gd name="T123" fmla="*/ 735 h 1172"/>
                  <a:gd name="T124" fmla="*/ 263 w 672"/>
                  <a:gd name="T125" fmla="*/ 1172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1172">
                    <a:moveTo>
                      <a:pt x="263" y="1172"/>
                    </a:moveTo>
                    <a:lnTo>
                      <a:pt x="0" y="1172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63" y="281"/>
                    </a:lnTo>
                    <a:lnTo>
                      <a:pt x="263" y="281"/>
                    </a:lnTo>
                    <a:lnTo>
                      <a:pt x="277" y="250"/>
                    </a:lnTo>
                    <a:lnTo>
                      <a:pt x="293" y="220"/>
                    </a:lnTo>
                    <a:lnTo>
                      <a:pt x="311" y="190"/>
                    </a:lnTo>
                    <a:lnTo>
                      <a:pt x="329" y="164"/>
                    </a:lnTo>
                    <a:lnTo>
                      <a:pt x="349" y="137"/>
                    </a:lnTo>
                    <a:lnTo>
                      <a:pt x="371" y="115"/>
                    </a:lnTo>
                    <a:lnTo>
                      <a:pt x="393" y="92"/>
                    </a:lnTo>
                    <a:lnTo>
                      <a:pt x="418" y="73"/>
                    </a:lnTo>
                    <a:lnTo>
                      <a:pt x="445" y="55"/>
                    </a:lnTo>
                    <a:lnTo>
                      <a:pt x="472" y="39"/>
                    </a:lnTo>
                    <a:lnTo>
                      <a:pt x="501" y="26"/>
                    </a:lnTo>
                    <a:lnTo>
                      <a:pt x="516" y="22"/>
                    </a:lnTo>
                    <a:lnTo>
                      <a:pt x="532" y="16"/>
                    </a:lnTo>
                    <a:lnTo>
                      <a:pt x="549" y="12"/>
                    </a:lnTo>
                    <a:lnTo>
                      <a:pt x="564" y="8"/>
                    </a:lnTo>
                    <a:lnTo>
                      <a:pt x="581" y="5"/>
                    </a:lnTo>
                    <a:lnTo>
                      <a:pt x="599" y="2"/>
                    </a:lnTo>
                    <a:lnTo>
                      <a:pt x="615" y="1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672" y="278"/>
                    </a:lnTo>
                    <a:lnTo>
                      <a:pt x="656" y="278"/>
                    </a:lnTo>
                    <a:lnTo>
                      <a:pt x="656" y="278"/>
                    </a:lnTo>
                    <a:lnTo>
                      <a:pt x="635" y="280"/>
                    </a:lnTo>
                    <a:lnTo>
                      <a:pt x="613" y="281"/>
                    </a:lnTo>
                    <a:lnTo>
                      <a:pt x="593" y="283"/>
                    </a:lnTo>
                    <a:lnTo>
                      <a:pt x="572" y="285"/>
                    </a:lnTo>
                    <a:lnTo>
                      <a:pt x="553" y="290"/>
                    </a:lnTo>
                    <a:lnTo>
                      <a:pt x="534" y="295"/>
                    </a:lnTo>
                    <a:lnTo>
                      <a:pt x="515" y="301"/>
                    </a:lnTo>
                    <a:lnTo>
                      <a:pt x="497" y="307"/>
                    </a:lnTo>
                    <a:lnTo>
                      <a:pt x="479" y="314"/>
                    </a:lnTo>
                    <a:lnTo>
                      <a:pt x="463" y="323"/>
                    </a:lnTo>
                    <a:lnTo>
                      <a:pt x="446" y="332"/>
                    </a:lnTo>
                    <a:lnTo>
                      <a:pt x="430" y="343"/>
                    </a:lnTo>
                    <a:lnTo>
                      <a:pt x="415" y="354"/>
                    </a:lnTo>
                    <a:lnTo>
                      <a:pt x="400" y="366"/>
                    </a:lnTo>
                    <a:lnTo>
                      <a:pt x="386" y="379"/>
                    </a:lnTo>
                    <a:lnTo>
                      <a:pt x="373" y="392"/>
                    </a:lnTo>
                    <a:lnTo>
                      <a:pt x="360" y="407"/>
                    </a:lnTo>
                    <a:lnTo>
                      <a:pt x="348" y="423"/>
                    </a:lnTo>
                    <a:lnTo>
                      <a:pt x="337" y="438"/>
                    </a:lnTo>
                    <a:lnTo>
                      <a:pt x="326" y="456"/>
                    </a:lnTo>
                    <a:lnTo>
                      <a:pt x="317" y="474"/>
                    </a:lnTo>
                    <a:lnTo>
                      <a:pt x="308" y="493"/>
                    </a:lnTo>
                    <a:lnTo>
                      <a:pt x="300" y="514"/>
                    </a:lnTo>
                    <a:lnTo>
                      <a:pt x="292" y="534"/>
                    </a:lnTo>
                    <a:lnTo>
                      <a:pt x="286" y="557"/>
                    </a:lnTo>
                    <a:lnTo>
                      <a:pt x="280" y="579"/>
                    </a:lnTo>
                    <a:lnTo>
                      <a:pt x="275" y="602"/>
                    </a:lnTo>
                    <a:lnTo>
                      <a:pt x="270" y="627"/>
                    </a:lnTo>
                    <a:lnTo>
                      <a:pt x="268" y="652"/>
                    </a:lnTo>
                    <a:lnTo>
                      <a:pt x="265" y="678"/>
                    </a:lnTo>
                    <a:lnTo>
                      <a:pt x="264" y="706"/>
                    </a:lnTo>
                    <a:lnTo>
                      <a:pt x="263" y="735"/>
                    </a:lnTo>
                    <a:lnTo>
                      <a:pt x="263" y="1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 userDrawn="1"/>
            </p:nvSpPr>
            <p:spPr bwMode="auto">
              <a:xfrm>
                <a:off x="7948613" y="2787650"/>
                <a:ext cx="944563" cy="1281113"/>
              </a:xfrm>
              <a:custGeom>
                <a:avLst/>
                <a:gdLst>
                  <a:gd name="T0" fmla="*/ 564 w 1191"/>
                  <a:gd name="T1" fmla="*/ 646 h 1615"/>
                  <a:gd name="T2" fmla="*/ 499 w 1191"/>
                  <a:gd name="T3" fmla="*/ 659 h 1615"/>
                  <a:gd name="T4" fmla="*/ 441 w 1191"/>
                  <a:gd name="T5" fmla="*/ 683 h 1615"/>
                  <a:gd name="T6" fmla="*/ 388 w 1191"/>
                  <a:gd name="T7" fmla="*/ 720 h 1615"/>
                  <a:gd name="T8" fmla="*/ 343 w 1191"/>
                  <a:gd name="T9" fmla="*/ 768 h 1615"/>
                  <a:gd name="T10" fmla="*/ 307 w 1191"/>
                  <a:gd name="T11" fmla="*/ 827 h 1615"/>
                  <a:gd name="T12" fmla="*/ 282 w 1191"/>
                  <a:gd name="T13" fmla="*/ 895 h 1615"/>
                  <a:gd name="T14" fmla="*/ 268 w 1191"/>
                  <a:gd name="T15" fmla="*/ 972 h 1615"/>
                  <a:gd name="T16" fmla="*/ 266 w 1191"/>
                  <a:gd name="T17" fmla="*/ 1036 h 1615"/>
                  <a:gd name="T18" fmla="*/ 277 w 1191"/>
                  <a:gd name="T19" fmla="*/ 1114 h 1615"/>
                  <a:gd name="T20" fmla="*/ 300 w 1191"/>
                  <a:gd name="T21" fmla="*/ 1185 h 1615"/>
                  <a:gd name="T22" fmla="*/ 333 w 1191"/>
                  <a:gd name="T23" fmla="*/ 1246 h 1615"/>
                  <a:gd name="T24" fmla="*/ 376 w 1191"/>
                  <a:gd name="T25" fmla="*/ 1297 h 1615"/>
                  <a:gd name="T26" fmla="*/ 428 w 1191"/>
                  <a:gd name="T27" fmla="*/ 1337 h 1615"/>
                  <a:gd name="T28" fmla="*/ 485 w 1191"/>
                  <a:gd name="T29" fmla="*/ 1365 h 1615"/>
                  <a:gd name="T30" fmla="*/ 548 w 1191"/>
                  <a:gd name="T31" fmla="*/ 1382 h 1615"/>
                  <a:gd name="T32" fmla="*/ 597 w 1191"/>
                  <a:gd name="T33" fmla="*/ 1385 h 1615"/>
                  <a:gd name="T34" fmla="*/ 663 w 1191"/>
                  <a:gd name="T35" fmla="*/ 1378 h 1615"/>
                  <a:gd name="T36" fmla="*/ 724 w 1191"/>
                  <a:gd name="T37" fmla="*/ 1359 h 1615"/>
                  <a:gd name="T38" fmla="*/ 780 w 1191"/>
                  <a:gd name="T39" fmla="*/ 1327 h 1615"/>
                  <a:gd name="T40" fmla="*/ 830 w 1191"/>
                  <a:gd name="T41" fmla="*/ 1284 h 1615"/>
                  <a:gd name="T42" fmla="*/ 872 w 1191"/>
                  <a:gd name="T43" fmla="*/ 1230 h 1615"/>
                  <a:gd name="T44" fmla="*/ 904 w 1191"/>
                  <a:gd name="T45" fmla="*/ 1167 h 1615"/>
                  <a:gd name="T46" fmla="*/ 924 w 1191"/>
                  <a:gd name="T47" fmla="*/ 1095 h 1615"/>
                  <a:gd name="T48" fmla="*/ 930 w 1191"/>
                  <a:gd name="T49" fmla="*/ 1015 h 1615"/>
                  <a:gd name="T50" fmla="*/ 927 w 1191"/>
                  <a:gd name="T51" fmla="*/ 954 h 1615"/>
                  <a:gd name="T52" fmla="*/ 910 w 1191"/>
                  <a:gd name="T53" fmla="*/ 879 h 1615"/>
                  <a:gd name="T54" fmla="*/ 881 w 1191"/>
                  <a:gd name="T55" fmla="*/ 813 h 1615"/>
                  <a:gd name="T56" fmla="*/ 842 w 1191"/>
                  <a:gd name="T57" fmla="*/ 758 h 1615"/>
                  <a:gd name="T58" fmla="*/ 793 w 1191"/>
                  <a:gd name="T59" fmla="*/ 712 h 1615"/>
                  <a:gd name="T60" fmla="*/ 738 w 1191"/>
                  <a:gd name="T61" fmla="*/ 677 h 1615"/>
                  <a:gd name="T62" fmla="*/ 678 w 1191"/>
                  <a:gd name="T63" fmla="*/ 655 h 1615"/>
                  <a:gd name="T64" fmla="*/ 614 w 1191"/>
                  <a:gd name="T65" fmla="*/ 645 h 1615"/>
                  <a:gd name="T66" fmla="*/ 927 w 1191"/>
                  <a:gd name="T67" fmla="*/ 1399 h 1615"/>
                  <a:gd name="T68" fmla="*/ 856 w 1191"/>
                  <a:gd name="T69" fmla="*/ 1482 h 1615"/>
                  <a:gd name="T70" fmla="*/ 769 w 1191"/>
                  <a:gd name="T71" fmla="*/ 1552 h 1615"/>
                  <a:gd name="T72" fmla="*/ 663 w 1191"/>
                  <a:gd name="T73" fmla="*/ 1597 h 1615"/>
                  <a:gd name="T74" fmla="*/ 534 w 1191"/>
                  <a:gd name="T75" fmla="*/ 1615 h 1615"/>
                  <a:gd name="T76" fmla="*/ 459 w 1191"/>
                  <a:gd name="T77" fmla="*/ 1609 h 1615"/>
                  <a:gd name="T78" fmla="*/ 361 w 1191"/>
                  <a:gd name="T79" fmla="*/ 1584 h 1615"/>
                  <a:gd name="T80" fmla="*/ 269 w 1191"/>
                  <a:gd name="T81" fmla="*/ 1540 h 1615"/>
                  <a:gd name="T82" fmla="*/ 185 w 1191"/>
                  <a:gd name="T83" fmla="*/ 1477 h 1615"/>
                  <a:gd name="T84" fmla="*/ 113 w 1191"/>
                  <a:gd name="T85" fmla="*/ 1396 h 1615"/>
                  <a:gd name="T86" fmla="*/ 57 w 1191"/>
                  <a:gd name="T87" fmla="*/ 1297 h 1615"/>
                  <a:gd name="T88" fmla="*/ 19 w 1191"/>
                  <a:gd name="T89" fmla="*/ 1182 h 1615"/>
                  <a:gd name="T90" fmla="*/ 1 w 1191"/>
                  <a:gd name="T91" fmla="*/ 1050 h 1615"/>
                  <a:gd name="T92" fmla="*/ 4 w 1191"/>
                  <a:gd name="T93" fmla="*/ 945 h 1615"/>
                  <a:gd name="T94" fmla="*/ 26 w 1191"/>
                  <a:gd name="T95" fmla="*/ 817 h 1615"/>
                  <a:gd name="T96" fmla="*/ 69 w 1191"/>
                  <a:gd name="T97" fmla="*/ 706 h 1615"/>
                  <a:gd name="T98" fmla="*/ 129 w 1191"/>
                  <a:gd name="T99" fmla="*/ 612 h 1615"/>
                  <a:gd name="T100" fmla="*/ 203 w 1191"/>
                  <a:gd name="T101" fmla="*/ 535 h 1615"/>
                  <a:gd name="T102" fmla="*/ 289 w 1191"/>
                  <a:gd name="T103" fmla="*/ 478 h 1615"/>
                  <a:gd name="T104" fmla="*/ 383 w 1191"/>
                  <a:gd name="T105" fmla="*/ 438 h 1615"/>
                  <a:gd name="T106" fmla="*/ 484 w 1191"/>
                  <a:gd name="T107" fmla="*/ 418 h 1615"/>
                  <a:gd name="T108" fmla="*/ 570 w 1191"/>
                  <a:gd name="T109" fmla="*/ 417 h 1615"/>
                  <a:gd name="T110" fmla="*/ 693 w 1191"/>
                  <a:gd name="T111" fmla="*/ 441 h 1615"/>
                  <a:gd name="T112" fmla="*/ 794 w 1191"/>
                  <a:gd name="T113" fmla="*/ 492 h 1615"/>
                  <a:gd name="T114" fmla="*/ 875 w 1191"/>
                  <a:gd name="T115" fmla="*/ 560 h 1615"/>
                  <a:gd name="T116" fmla="*/ 927 w 1191"/>
                  <a:gd name="T11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7" y="644"/>
                    </a:moveTo>
                    <a:lnTo>
                      <a:pt x="597" y="644"/>
                    </a:lnTo>
                    <a:lnTo>
                      <a:pt x="580" y="645"/>
                    </a:lnTo>
                    <a:lnTo>
                      <a:pt x="564" y="646"/>
                    </a:lnTo>
                    <a:lnTo>
                      <a:pt x="547" y="649"/>
                    </a:lnTo>
                    <a:lnTo>
                      <a:pt x="531" y="651"/>
                    </a:lnTo>
                    <a:lnTo>
                      <a:pt x="516" y="655"/>
                    </a:lnTo>
                    <a:lnTo>
                      <a:pt x="499" y="659"/>
                    </a:lnTo>
                    <a:lnTo>
                      <a:pt x="485" y="664"/>
                    </a:lnTo>
                    <a:lnTo>
                      <a:pt x="469" y="670"/>
                    </a:lnTo>
                    <a:lnTo>
                      <a:pt x="455" y="676"/>
                    </a:lnTo>
                    <a:lnTo>
                      <a:pt x="441" y="683"/>
                    </a:lnTo>
                    <a:lnTo>
                      <a:pt x="426" y="692"/>
                    </a:lnTo>
                    <a:lnTo>
                      <a:pt x="413" y="701"/>
                    </a:lnTo>
                    <a:lnTo>
                      <a:pt x="400" y="711"/>
                    </a:lnTo>
                    <a:lnTo>
                      <a:pt x="388" y="720"/>
                    </a:lnTo>
                    <a:lnTo>
                      <a:pt x="375" y="731"/>
                    </a:lnTo>
                    <a:lnTo>
                      <a:pt x="364" y="743"/>
                    </a:lnTo>
                    <a:lnTo>
                      <a:pt x="354" y="755"/>
                    </a:lnTo>
                    <a:lnTo>
                      <a:pt x="343" y="768"/>
                    </a:lnTo>
                    <a:lnTo>
                      <a:pt x="333" y="782"/>
                    </a:lnTo>
                    <a:lnTo>
                      <a:pt x="324" y="797"/>
                    </a:lnTo>
                    <a:lnTo>
                      <a:pt x="315" y="811"/>
                    </a:lnTo>
                    <a:lnTo>
                      <a:pt x="307" y="827"/>
                    </a:lnTo>
                    <a:lnTo>
                      <a:pt x="300" y="843"/>
                    </a:lnTo>
                    <a:lnTo>
                      <a:pt x="293" y="860"/>
                    </a:lnTo>
                    <a:lnTo>
                      <a:pt x="287" y="877"/>
                    </a:lnTo>
                    <a:lnTo>
                      <a:pt x="282" y="895"/>
                    </a:lnTo>
                    <a:lnTo>
                      <a:pt x="277" y="914"/>
                    </a:lnTo>
                    <a:lnTo>
                      <a:pt x="274" y="933"/>
                    </a:lnTo>
                    <a:lnTo>
                      <a:pt x="270" y="952"/>
                    </a:lnTo>
                    <a:lnTo>
                      <a:pt x="268" y="972"/>
                    </a:lnTo>
                    <a:lnTo>
                      <a:pt x="266" y="994"/>
                    </a:lnTo>
                    <a:lnTo>
                      <a:pt x="266" y="1015"/>
                    </a:lnTo>
                    <a:lnTo>
                      <a:pt x="266" y="1015"/>
                    </a:lnTo>
                    <a:lnTo>
                      <a:pt x="266" y="1036"/>
                    </a:lnTo>
                    <a:lnTo>
                      <a:pt x="268" y="1057"/>
                    </a:lnTo>
                    <a:lnTo>
                      <a:pt x="270" y="1076"/>
                    </a:lnTo>
                    <a:lnTo>
                      <a:pt x="274" y="1096"/>
                    </a:lnTo>
                    <a:lnTo>
                      <a:pt x="277" y="1114"/>
                    </a:lnTo>
                    <a:lnTo>
                      <a:pt x="282" y="1133"/>
                    </a:lnTo>
                    <a:lnTo>
                      <a:pt x="287" y="1151"/>
                    </a:lnTo>
                    <a:lnTo>
                      <a:pt x="293" y="1168"/>
                    </a:lnTo>
                    <a:lnTo>
                      <a:pt x="300" y="1185"/>
                    </a:lnTo>
                    <a:lnTo>
                      <a:pt x="307" y="1202"/>
                    </a:lnTo>
                    <a:lnTo>
                      <a:pt x="315" y="1217"/>
                    </a:lnTo>
                    <a:lnTo>
                      <a:pt x="324" y="1231"/>
                    </a:lnTo>
                    <a:lnTo>
                      <a:pt x="333" y="1246"/>
                    </a:lnTo>
                    <a:lnTo>
                      <a:pt x="343" y="1260"/>
                    </a:lnTo>
                    <a:lnTo>
                      <a:pt x="354" y="1273"/>
                    </a:lnTo>
                    <a:lnTo>
                      <a:pt x="365" y="1285"/>
                    </a:lnTo>
                    <a:lnTo>
                      <a:pt x="376" y="1297"/>
                    </a:lnTo>
                    <a:lnTo>
                      <a:pt x="388" y="1308"/>
                    </a:lnTo>
                    <a:lnTo>
                      <a:pt x="401" y="1319"/>
                    </a:lnTo>
                    <a:lnTo>
                      <a:pt x="414" y="1328"/>
                    </a:lnTo>
                    <a:lnTo>
                      <a:pt x="428" y="1337"/>
                    </a:lnTo>
                    <a:lnTo>
                      <a:pt x="442" y="1345"/>
                    </a:lnTo>
                    <a:lnTo>
                      <a:pt x="456" y="1352"/>
                    </a:lnTo>
                    <a:lnTo>
                      <a:pt x="471" y="1359"/>
                    </a:lnTo>
                    <a:lnTo>
                      <a:pt x="485" y="1365"/>
                    </a:lnTo>
                    <a:lnTo>
                      <a:pt x="500" y="1371"/>
                    </a:lnTo>
                    <a:lnTo>
                      <a:pt x="516" y="1375"/>
                    </a:lnTo>
                    <a:lnTo>
                      <a:pt x="531" y="1378"/>
                    </a:lnTo>
                    <a:lnTo>
                      <a:pt x="548" y="1382"/>
                    </a:lnTo>
                    <a:lnTo>
                      <a:pt x="565" y="1383"/>
                    </a:lnTo>
                    <a:lnTo>
                      <a:pt x="580" y="1385"/>
                    </a:lnTo>
                    <a:lnTo>
                      <a:pt x="597" y="1385"/>
                    </a:lnTo>
                    <a:lnTo>
                      <a:pt x="597" y="1385"/>
                    </a:lnTo>
                    <a:lnTo>
                      <a:pt x="614" y="1384"/>
                    </a:lnTo>
                    <a:lnTo>
                      <a:pt x="631" y="1383"/>
                    </a:lnTo>
                    <a:lnTo>
                      <a:pt x="646" y="1382"/>
                    </a:lnTo>
                    <a:lnTo>
                      <a:pt x="663" y="1378"/>
                    </a:lnTo>
                    <a:lnTo>
                      <a:pt x="678" y="1375"/>
                    </a:lnTo>
                    <a:lnTo>
                      <a:pt x="694" y="1370"/>
                    </a:lnTo>
                    <a:lnTo>
                      <a:pt x="709" y="1365"/>
                    </a:lnTo>
                    <a:lnTo>
                      <a:pt x="724" y="1359"/>
                    </a:lnTo>
                    <a:lnTo>
                      <a:pt x="738" y="1352"/>
                    </a:lnTo>
                    <a:lnTo>
                      <a:pt x="752" y="1345"/>
                    </a:lnTo>
                    <a:lnTo>
                      <a:pt x="767" y="1337"/>
                    </a:lnTo>
                    <a:lnTo>
                      <a:pt x="780" y="1327"/>
                    </a:lnTo>
                    <a:lnTo>
                      <a:pt x="793" y="1317"/>
                    </a:lnTo>
                    <a:lnTo>
                      <a:pt x="806" y="1307"/>
                    </a:lnTo>
                    <a:lnTo>
                      <a:pt x="818" y="1296"/>
                    </a:lnTo>
                    <a:lnTo>
                      <a:pt x="830" y="1284"/>
                    </a:lnTo>
                    <a:lnTo>
                      <a:pt x="842" y="1272"/>
                    </a:lnTo>
                    <a:lnTo>
                      <a:pt x="853" y="1259"/>
                    </a:lnTo>
                    <a:lnTo>
                      <a:pt x="862" y="1245"/>
                    </a:lnTo>
                    <a:lnTo>
                      <a:pt x="872" y="1230"/>
                    </a:lnTo>
                    <a:lnTo>
                      <a:pt x="881" y="1216"/>
                    </a:lnTo>
                    <a:lnTo>
                      <a:pt x="889" y="1200"/>
                    </a:lnTo>
                    <a:lnTo>
                      <a:pt x="897" y="1184"/>
                    </a:lnTo>
                    <a:lnTo>
                      <a:pt x="904" y="1167"/>
                    </a:lnTo>
                    <a:lnTo>
                      <a:pt x="910" y="1150"/>
                    </a:lnTo>
                    <a:lnTo>
                      <a:pt x="915" y="1132"/>
                    </a:lnTo>
                    <a:lnTo>
                      <a:pt x="920" y="1114"/>
                    </a:lnTo>
                    <a:lnTo>
                      <a:pt x="924" y="1095"/>
                    </a:lnTo>
                    <a:lnTo>
                      <a:pt x="927" y="1076"/>
                    </a:lnTo>
                    <a:lnTo>
                      <a:pt x="929" y="1056"/>
                    </a:lnTo>
                    <a:lnTo>
                      <a:pt x="930" y="1036"/>
                    </a:lnTo>
                    <a:lnTo>
                      <a:pt x="930" y="1015"/>
                    </a:lnTo>
                    <a:lnTo>
                      <a:pt x="930" y="1015"/>
                    </a:lnTo>
                    <a:lnTo>
                      <a:pt x="930" y="994"/>
                    </a:lnTo>
                    <a:lnTo>
                      <a:pt x="929" y="973"/>
                    </a:lnTo>
                    <a:lnTo>
                      <a:pt x="927" y="954"/>
                    </a:lnTo>
                    <a:lnTo>
                      <a:pt x="924" y="934"/>
                    </a:lnTo>
                    <a:lnTo>
                      <a:pt x="920" y="916"/>
                    </a:lnTo>
                    <a:lnTo>
                      <a:pt x="915" y="897"/>
                    </a:lnTo>
                    <a:lnTo>
                      <a:pt x="910" y="879"/>
                    </a:lnTo>
                    <a:lnTo>
                      <a:pt x="904" y="862"/>
                    </a:lnTo>
                    <a:lnTo>
                      <a:pt x="897" y="846"/>
                    </a:lnTo>
                    <a:lnTo>
                      <a:pt x="889" y="829"/>
                    </a:lnTo>
                    <a:lnTo>
                      <a:pt x="881" y="813"/>
                    </a:lnTo>
                    <a:lnTo>
                      <a:pt x="872" y="799"/>
                    </a:lnTo>
                    <a:lnTo>
                      <a:pt x="862" y="785"/>
                    </a:lnTo>
                    <a:lnTo>
                      <a:pt x="853" y="770"/>
                    </a:lnTo>
                    <a:lnTo>
                      <a:pt x="842" y="758"/>
                    </a:lnTo>
                    <a:lnTo>
                      <a:pt x="830" y="745"/>
                    </a:lnTo>
                    <a:lnTo>
                      <a:pt x="818" y="733"/>
                    </a:lnTo>
                    <a:lnTo>
                      <a:pt x="806" y="723"/>
                    </a:lnTo>
                    <a:lnTo>
                      <a:pt x="793" y="712"/>
                    </a:lnTo>
                    <a:lnTo>
                      <a:pt x="780" y="702"/>
                    </a:lnTo>
                    <a:lnTo>
                      <a:pt x="767" y="694"/>
                    </a:lnTo>
                    <a:lnTo>
                      <a:pt x="752" y="686"/>
                    </a:lnTo>
                    <a:lnTo>
                      <a:pt x="738" y="677"/>
                    </a:lnTo>
                    <a:lnTo>
                      <a:pt x="724" y="671"/>
                    </a:lnTo>
                    <a:lnTo>
                      <a:pt x="709" y="664"/>
                    </a:lnTo>
                    <a:lnTo>
                      <a:pt x="694" y="659"/>
                    </a:lnTo>
                    <a:lnTo>
                      <a:pt x="678" y="655"/>
                    </a:lnTo>
                    <a:lnTo>
                      <a:pt x="663" y="651"/>
                    </a:lnTo>
                    <a:lnTo>
                      <a:pt x="646" y="649"/>
                    </a:lnTo>
                    <a:lnTo>
                      <a:pt x="631" y="646"/>
                    </a:lnTo>
                    <a:lnTo>
                      <a:pt x="614" y="645"/>
                    </a:lnTo>
                    <a:lnTo>
                      <a:pt x="597" y="644"/>
                    </a:lnTo>
                    <a:close/>
                    <a:moveTo>
                      <a:pt x="927" y="1590"/>
                    </a:moveTo>
                    <a:lnTo>
                      <a:pt x="927" y="1399"/>
                    </a:lnTo>
                    <a:lnTo>
                      <a:pt x="927" y="1399"/>
                    </a:lnTo>
                    <a:lnTo>
                      <a:pt x="910" y="1420"/>
                    </a:lnTo>
                    <a:lnTo>
                      <a:pt x="893" y="1442"/>
                    </a:lnTo>
                    <a:lnTo>
                      <a:pt x="875" y="1463"/>
                    </a:lnTo>
                    <a:lnTo>
                      <a:pt x="856" y="1482"/>
                    </a:lnTo>
                    <a:lnTo>
                      <a:pt x="836" y="1501"/>
                    </a:lnTo>
                    <a:lnTo>
                      <a:pt x="815" y="1519"/>
                    </a:lnTo>
                    <a:lnTo>
                      <a:pt x="792" y="1536"/>
                    </a:lnTo>
                    <a:lnTo>
                      <a:pt x="769" y="1552"/>
                    </a:lnTo>
                    <a:lnTo>
                      <a:pt x="744" y="1565"/>
                    </a:lnTo>
                    <a:lnTo>
                      <a:pt x="719" y="1578"/>
                    </a:lnTo>
                    <a:lnTo>
                      <a:pt x="692" y="1589"/>
                    </a:lnTo>
                    <a:lnTo>
                      <a:pt x="663" y="1597"/>
                    </a:lnTo>
                    <a:lnTo>
                      <a:pt x="633" y="1604"/>
                    </a:lnTo>
                    <a:lnTo>
                      <a:pt x="602" y="1610"/>
                    </a:lnTo>
                    <a:lnTo>
                      <a:pt x="568" y="1614"/>
                    </a:lnTo>
                    <a:lnTo>
                      <a:pt x="534" y="1615"/>
                    </a:lnTo>
                    <a:lnTo>
                      <a:pt x="534" y="1615"/>
                    </a:lnTo>
                    <a:lnTo>
                      <a:pt x="509" y="1614"/>
                    </a:lnTo>
                    <a:lnTo>
                      <a:pt x="484" y="1611"/>
                    </a:lnTo>
                    <a:lnTo>
                      <a:pt x="459" y="1609"/>
                    </a:lnTo>
                    <a:lnTo>
                      <a:pt x="434" y="1604"/>
                    </a:lnTo>
                    <a:lnTo>
                      <a:pt x="410" y="1598"/>
                    </a:lnTo>
                    <a:lnTo>
                      <a:pt x="385" y="1592"/>
                    </a:lnTo>
                    <a:lnTo>
                      <a:pt x="361" y="1584"/>
                    </a:lnTo>
                    <a:lnTo>
                      <a:pt x="337" y="1574"/>
                    </a:lnTo>
                    <a:lnTo>
                      <a:pt x="314" y="1565"/>
                    </a:lnTo>
                    <a:lnTo>
                      <a:pt x="290" y="1553"/>
                    </a:lnTo>
                    <a:lnTo>
                      <a:pt x="269" y="1540"/>
                    </a:lnTo>
                    <a:lnTo>
                      <a:pt x="247" y="1525"/>
                    </a:lnTo>
                    <a:lnTo>
                      <a:pt x="226" y="1511"/>
                    </a:lnTo>
                    <a:lnTo>
                      <a:pt x="205" y="1494"/>
                    </a:lnTo>
                    <a:lnTo>
                      <a:pt x="185" y="1477"/>
                    </a:lnTo>
                    <a:lnTo>
                      <a:pt x="166" y="1458"/>
                    </a:lnTo>
                    <a:lnTo>
                      <a:pt x="148" y="1439"/>
                    </a:lnTo>
                    <a:lnTo>
                      <a:pt x="130" y="1418"/>
                    </a:lnTo>
                    <a:lnTo>
                      <a:pt x="113" y="1396"/>
                    </a:lnTo>
                    <a:lnTo>
                      <a:pt x="98" y="1374"/>
                    </a:lnTo>
                    <a:lnTo>
                      <a:pt x="84" y="1348"/>
                    </a:lnTo>
                    <a:lnTo>
                      <a:pt x="70" y="1323"/>
                    </a:lnTo>
                    <a:lnTo>
                      <a:pt x="57" y="1297"/>
                    </a:lnTo>
                    <a:lnTo>
                      <a:pt x="45" y="1271"/>
                    </a:lnTo>
                    <a:lnTo>
                      <a:pt x="36" y="1242"/>
                    </a:lnTo>
                    <a:lnTo>
                      <a:pt x="26" y="1212"/>
                    </a:lnTo>
                    <a:lnTo>
                      <a:pt x="19" y="1182"/>
                    </a:lnTo>
                    <a:lnTo>
                      <a:pt x="12" y="1151"/>
                    </a:lnTo>
                    <a:lnTo>
                      <a:pt x="7" y="1118"/>
                    </a:lnTo>
                    <a:lnTo>
                      <a:pt x="4" y="1084"/>
                    </a:lnTo>
                    <a:lnTo>
                      <a:pt x="1" y="1050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1" y="979"/>
                    </a:lnTo>
                    <a:lnTo>
                      <a:pt x="4" y="945"/>
                    </a:lnTo>
                    <a:lnTo>
                      <a:pt x="7" y="911"/>
                    </a:lnTo>
                    <a:lnTo>
                      <a:pt x="12" y="879"/>
                    </a:lnTo>
                    <a:lnTo>
                      <a:pt x="19" y="848"/>
                    </a:lnTo>
                    <a:lnTo>
                      <a:pt x="26" y="817"/>
                    </a:lnTo>
                    <a:lnTo>
                      <a:pt x="35" y="788"/>
                    </a:lnTo>
                    <a:lnTo>
                      <a:pt x="45" y="760"/>
                    </a:lnTo>
                    <a:lnTo>
                      <a:pt x="56" y="732"/>
                    </a:lnTo>
                    <a:lnTo>
                      <a:pt x="69" y="706"/>
                    </a:lnTo>
                    <a:lnTo>
                      <a:pt x="82" y="681"/>
                    </a:lnTo>
                    <a:lnTo>
                      <a:pt x="97" y="657"/>
                    </a:lnTo>
                    <a:lnTo>
                      <a:pt x="112" y="634"/>
                    </a:lnTo>
                    <a:lnTo>
                      <a:pt x="129" y="612"/>
                    </a:lnTo>
                    <a:lnTo>
                      <a:pt x="146" y="591"/>
                    </a:lnTo>
                    <a:lnTo>
                      <a:pt x="165" y="571"/>
                    </a:lnTo>
                    <a:lnTo>
                      <a:pt x="184" y="553"/>
                    </a:lnTo>
                    <a:lnTo>
                      <a:pt x="203" y="535"/>
                    </a:lnTo>
                    <a:lnTo>
                      <a:pt x="223" y="520"/>
                    </a:lnTo>
                    <a:lnTo>
                      <a:pt x="245" y="504"/>
                    </a:lnTo>
                    <a:lnTo>
                      <a:pt x="266" y="490"/>
                    </a:lnTo>
                    <a:lnTo>
                      <a:pt x="289" y="478"/>
                    </a:lnTo>
                    <a:lnTo>
                      <a:pt x="312" y="466"/>
                    </a:lnTo>
                    <a:lnTo>
                      <a:pt x="336" y="455"/>
                    </a:lnTo>
                    <a:lnTo>
                      <a:pt x="359" y="447"/>
                    </a:lnTo>
                    <a:lnTo>
                      <a:pt x="383" y="438"/>
                    </a:lnTo>
                    <a:lnTo>
                      <a:pt x="407" y="431"/>
                    </a:lnTo>
                    <a:lnTo>
                      <a:pt x="432" y="425"/>
                    </a:lnTo>
                    <a:lnTo>
                      <a:pt x="457" y="422"/>
                    </a:lnTo>
                    <a:lnTo>
                      <a:pt x="484" y="418"/>
                    </a:lnTo>
                    <a:lnTo>
                      <a:pt x="509" y="417"/>
                    </a:lnTo>
                    <a:lnTo>
                      <a:pt x="534" y="416"/>
                    </a:lnTo>
                    <a:lnTo>
                      <a:pt x="534" y="416"/>
                    </a:lnTo>
                    <a:lnTo>
                      <a:pt x="570" y="417"/>
                    </a:lnTo>
                    <a:lnTo>
                      <a:pt x="602" y="420"/>
                    </a:lnTo>
                    <a:lnTo>
                      <a:pt x="634" y="425"/>
                    </a:lnTo>
                    <a:lnTo>
                      <a:pt x="664" y="432"/>
                    </a:lnTo>
                    <a:lnTo>
                      <a:pt x="693" y="441"/>
                    </a:lnTo>
                    <a:lnTo>
                      <a:pt x="720" y="451"/>
                    </a:lnTo>
                    <a:lnTo>
                      <a:pt x="745" y="463"/>
                    </a:lnTo>
                    <a:lnTo>
                      <a:pt x="770" y="477"/>
                    </a:lnTo>
                    <a:lnTo>
                      <a:pt x="794" y="492"/>
                    </a:lnTo>
                    <a:lnTo>
                      <a:pt x="816" y="508"/>
                    </a:lnTo>
                    <a:lnTo>
                      <a:pt x="837" y="524"/>
                    </a:lnTo>
                    <a:lnTo>
                      <a:pt x="858" y="541"/>
                    </a:lnTo>
                    <a:lnTo>
                      <a:pt x="875" y="560"/>
                    </a:lnTo>
                    <a:lnTo>
                      <a:pt x="893" y="579"/>
                    </a:lnTo>
                    <a:lnTo>
                      <a:pt x="910" y="598"/>
                    </a:lnTo>
                    <a:lnTo>
                      <a:pt x="927" y="619"/>
                    </a:lnTo>
                    <a:lnTo>
                      <a:pt x="927" y="0"/>
                    </a:lnTo>
                    <a:lnTo>
                      <a:pt x="1191" y="0"/>
                    </a:lnTo>
                    <a:lnTo>
                      <a:pt x="1191" y="1590"/>
                    </a:lnTo>
                    <a:lnTo>
                      <a:pt x="927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 userDrawn="1"/>
            </p:nvSpPr>
            <p:spPr bwMode="auto">
              <a:xfrm>
                <a:off x="8996363" y="2787650"/>
                <a:ext cx="147638" cy="147638"/>
              </a:xfrm>
              <a:custGeom>
                <a:avLst/>
                <a:gdLst>
                  <a:gd name="T0" fmla="*/ 95 w 186"/>
                  <a:gd name="T1" fmla="*/ 85 h 185"/>
                  <a:gd name="T2" fmla="*/ 111 w 186"/>
                  <a:gd name="T3" fmla="*/ 80 h 185"/>
                  <a:gd name="T4" fmla="*/ 111 w 186"/>
                  <a:gd name="T5" fmla="*/ 69 h 185"/>
                  <a:gd name="T6" fmla="*/ 95 w 186"/>
                  <a:gd name="T7" fmla="*/ 64 h 185"/>
                  <a:gd name="T8" fmla="*/ 99 w 186"/>
                  <a:gd name="T9" fmla="*/ 43 h 185"/>
                  <a:gd name="T10" fmla="*/ 114 w 186"/>
                  <a:gd name="T11" fmla="*/ 45 h 185"/>
                  <a:gd name="T12" fmla="*/ 130 w 186"/>
                  <a:gd name="T13" fmla="*/ 55 h 185"/>
                  <a:gd name="T14" fmla="*/ 135 w 186"/>
                  <a:gd name="T15" fmla="*/ 73 h 185"/>
                  <a:gd name="T16" fmla="*/ 131 w 186"/>
                  <a:gd name="T17" fmla="*/ 86 h 185"/>
                  <a:gd name="T18" fmla="*/ 123 w 186"/>
                  <a:gd name="T19" fmla="*/ 94 h 185"/>
                  <a:gd name="T20" fmla="*/ 131 w 186"/>
                  <a:gd name="T21" fmla="*/ 109 h 185"/>
                  <a:gd name="T22" fmla="*/ 133 w 186"/>
                  <a:gd name="T23" fmla="*/ 130 h 185"/>
                  <a:gd name="T24" fmla="*/ 139 w 186"/>
                  <a:gd name="T25" fmla="*/ 142 h 185"/>
                  <a:gd name="T26" fmla="*/ 110 w 186"/>
                  <a:gd name="T27" fmla="*/ 135 h 185"/>
                  <a:gd name="T28" fmla="*/ 108 w 186"/>
                  <a:gd name="T29" fmla="*/ 113 h 185"/>
                  <a:gd name="T30" fmla="*/ 105 w 186"/>
                  <a:gd name="T31" fmla="*/ 106 h 185"/>
                  <a:gd name="T32" fmla="*/ 79 w 186"/>
                  <a:gd name="T33" fmla="*/ 105 h 185"/>
                  <a:gd name="T34" fmla="*/ 55 w 186"/>
                  <a:gd name="T35" fmla="*/ 43 h 185"/>
                  <a:gd name="T36" fmla="*/ 18 w 186"/>
                  <a:gd name="T37" fmla="*/ 92 h 185"/>
                  <a:gd name="T38" fmla="*/ 21 w 186"/>
                  <a:gd name="T39" fmla="*/ 115 h 185"/>
                  <a:gd name="T40" fmla="*/ 40 w 186"/>
                  <a:gd name="T41" fmla="*/ 146 h 185"/>
                  <a:gd name="T42" fmla="*/ 70 w 186"/>
                  <a:gd name="T43" fmla="*/ 165 h 185"/>
                  <a:gd name="T44" fmla="*/ 93 w 186"/>
                  <a:gd name="T45" fmla="*/ 168 h 185"/>
                  <a:gd name="T46" fmla="*/ 107 w 186"/>
                  <a:gd name="T47" fmla="*/ 166 h 185"/>
                  <a:gd name="T48" fmla="*/ 135 w 186"/>
                  <a:gd name="T49" fmla="*/ 155 h 185"/>
                  <a:gd name="T50" fmla="*/ 161 w 186"/>
                  <a:gd name="T51" fmla="*/ 122 h 185"/>
                  <a:gd name="T52" fmla="*/ 167 w 186"/>
                  <a:gd name="T53" fmla="*/ 100 h 185"/>
                  <a:gd name="T54" fmla="*/ 167 w 186"/>
                  <a:gd name="T55" fmla="*/ 85 h 185"/>
                  <a:gd name="T56" fmla="*/ 161 w 186"/>
                  <a:gd name="T57" fmla="*/ 63 h 185"/>
                  <a:gd name="T58" fmla="*/ 135 w 186"/>
                  <a:gd name="T59" fmla="*/ 30 h 185"/>
                  <a:gd name="T60" fmla="*/ 107 w 186"/>
                  <a:gd name="T61" fmla="*/ 19 h 185"/>
                  <a:gd name="T62" fmla="*/ 93 w 186"/>
                  <a:gd name="T63" fmla="*/ 17 h 185"/>
                  <a:gd name="T64" fmla="*/ 70 w 186"/>
                  <a:gd name="T65" fmla="*/ 20 h 185"/>
                  <a:gd name="T66" fmla="*/ 40 w 186"/>
                  <a:gd name="T67" fmla="*/ 39 h 185"/>
                  <a:gd name="T68" fmla="*/ 21 w 186"/>
                  <a:gd name="T69" fmla="*/ 70 h 185"/>
                  <a:gd name="T70" fmla="*/ 18 w 186"/>
                  <a:gd name="T71" fmla="*/ 92 h 185"/>
                  <a:gd name="T72" fmla="*/ 185 w 186"/>
                  <a:gd name="T73" fmla="*/ 102 h 185"/>
                  <a:gd name="T74" fmla="*/ 178 w 186"/>
                  <a:gd name="T75" fmla="*/ 129 h 185"/>
                  <a:gd name="T76" fmla="*/ 165 w 186"/>
                  <a:gd name="T77" fmla="*/ 152 h 185"/>
                  <a:gd name="T78" fmla="*/ 144 w 186"/>
                  <a:gd name="T79" fmla="*/ 170 h 185"/>
                  <a:gd name="T80" fmla="*/ 120 w 186"/>
                  <a:gd name="T81" fmla="*/ 182 h 185"/>
                  <a:gd name="T82" fmla="*/ 93 w 186"/>
                  <a:gd name="T83" fmla="*/ 185 h 185"/>
                  <a:gd name="T84" fmla="*/ 74 w 186"/>
                  <a:gd name="T85" fmla="*/ 184 h 185"/>
                  <a:gd name="T86" fmla="*/ 49 w 186"/>
                  <a:gd name="T87" fmla="*/ 174 h 185"/>
                  <a:gd name="T88" fmla="*/ 27 w 186"/>
                  <a:gd name="T89" fmla="*/ 158 h 185"/>
                  <a:gd name="T90" fmla="*/ 10 w 186"/>
                  <a:gd name="T91" fmla="*/ 137 h 185"/>
                  <a:gd name="T92" fmla="*/ 2 w 186"/>
                  <a:gd name="T93" fmla="*/ 111 h 185"/>
                  <a:gd name="T94" fmla="*/ 0 w 186"/>
                  <a:gd name="T95" fmla="*/ 92 h 185"/>
                  <a:gd name="T96" fmla="*/ 4 w 186"/>
                  <a:gd name="T97" fmla="*/ 64 h 185"/>
                  <a:gd name="T98" fmla="*/ 15 w 186"/>
                  <a:gd name="T99" fmla="*/ 41 h 185"/>
                  <a:gd name="T100" fmla="*/ 33 w 186"/>
                  <a:gd name="T101" fmla="*/ 20 h 185"/>
                  <a:gd name="T102" fmla="*/ 57 w 186"/>
                  <a:gd name="T103" fmla="*/ 7 h 185"/>
                  <a:gd name="T104" fmla="*/ 83 w 186"/>
                  <a:gd name="T105" fmla="*/ 0 h 185"/>
                  <a:gd name="T106" fmla="*/ 102 w 186"/>
                  <a:gd name="T107" fmla="*/ 0 h 185"/>
                  <a:gd name="T108" fmla="*/ 129 w 186"/>
                  <a:gd name="T109" fmla="*/ 7 h 185"/>
                  <a:gd name="T110" fmla="*/ 151 w 186"/>
                  <a:gd name="T111" fmla="*/ 20 h 185"/>
                  <a:gd name="T112" fmla="*/ 169 w 186"/>
                  <a:gd name="T113" fmla="*/ 41 h 185"/>
                  <a:gd name="T114" fmla="*/ 181 w 186"/>
                  <a:gd name="T115" fmla="*/ 64 h 185"/>
                  <a:gd name="T116" fmla="*/ 186 w 186"/>
                  <a:gd name="T117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79" y="85"/>
                    </a:moveTo>
                    <a:lnTo>
                      <a:pt x="95" y="85"/>
                    </a:lnTo>
                    <a:lnTo>
                      <a:pt x="95" y="85"/>
                    </a:lnTo>
                    <a:lnTo>
                      <a:pt x="102" y="85"/>
                    </a:lnTo>
                    <a:lnTo>
                      <a:pt x="107" y="82"/>
                    </a:lnTo>
                    <a:lnTo>
                      <a:pt x="111" y="80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1" y="69"/>
                    </a:lnTo>
                    <a:lnTo>
                      <a:pt x="108" y="66"/>
                    </a:lnTo>
                    <a:lnTo>
                      <a:pt x="102" y="64"/>
                    </a:lnTo>
                    <a:lnTo>
                      <a:pt x="95" y="64"/>
                    </a:lnTo>
                    <a:lnTo>
                      <a:pt x="79" y="64"/>
                    </a:lnTo>
                    <a:lnTo>
                      <a:pt x="79" y="85"/>
                    </a:lnTo>
                    <a:close/>
                    <a:moveTo>
                      <a:pt x="99" y="43"/>
                    </a:moveTo>
                    <a:lnTo>
                      <a:pt x="99" y="43"/>
                    </a:lnTo>
                    <a:lnTo>
                      <a:pt x="107" y="44"/>
                    </a:lnTo>
                    <a:lnTo>
                      <a:pt x="114" y="45"/>
                    </a:lnTo>
                    <a:lnTo>
                      <a:pt x="120" y="48"/>
                    </a:lnTo>
                    <a:lnTo>
                      <a:pt x="125" y="50"/>
                    </a:lnTo>
                    <a:lnTo>
                      <a:pt x="130" y="55"/>
                    </a:lnTo>
                    <a:lnTo>
                      <a:pt x="132" y="60"/>
                    </a:lnTo>
                    <a:lnTo>
                      <a:pt x="133" y="6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80"/>
                    </a:lnTo>
                    <a:lnTo>
                      <a:pt x="131" y="86"/>
                    </a:lnTo>
                    <a:lnTo>
                      <a:pt x="129" y="91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7" y="98"/>
                    </a:lnTo>
                    <a:lnTo>
                      <a:pt x="130" y="103"/>
                    </a:lnTo>
                    <a:lnTo>
                      <a:pt x="131" y="10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3" y="130"/>
                    </a:lnTo>
                    <a:lnTo>
                      <a:pt x="133" y="136"/>
                    </a:lnTo>
                    <a:lnTo>
                      <a:pt x="136" y="140"/>
                    </a:lnTo>
                    <a:lnTo>
                      <a:pt x="139" y="142"/>
                    </a:lnTo>
                    <a:lnTo>
                      <a:pt x="112" y="142"/>
                    </a:lnTo>
                    <a:lnTo>
                      <a:pt x="112" y="142"/>
                    </a:lnTo>
                    <a:lnTo>
                      <a:pt x="110" y="13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13"/>
                    </a:lnTo>
                    <a:lnTo>
                      <a:pt x="107" y="110"/>
                    </a:lnTo>
                    <a:lnTo>
                      <a:pt x="106" y="107"/>
                    </a:lnTo>
                    <a:lnTo>
                      <a:pt x="105" y="106"/>
                    </a:lnTo>
                    <a:lnTo>
                      <a:pt x="102" y="105"/>
                    </a:lnTo>
                    <a:lnTo>
                      <a:pt x="94" y="105"/>
                    </a:lnTo>
                    <a:lnTo>
                      <a:pt x="79" y="105"/>
                    </a:lnTo>
                    <a:lnTo>
                      <a:pt x="79" y="142"/>
                    </a:lnTo>
                    <a:lnTo>
                      <a:pt x="55" y="142"/>
                    </a:lnTo>
                    <a:lnTo>
                      <a:pt x="55" y="43"/>
                    </a:lnTo>
                    <a:lnTo>
                      <a:pt x="99" y="43"/>
                    </a:lnTo>
                    <a:close/>
                    <a:moveTo>
                      <a:pt x="18" y="92"/>
                    </a:moveTo>
                    <a:lnTo>
                      <a:pt x="18" y="92"/>
                    </a:lnTo>
                    <a:lnTo>
                      <a:pt x="19" y="100"/>
                    </a:lnTo>
                    <a:lnTo>
                      <a:pt x="20" y="107"/>
                    </a:lnTo>
                    <a:lnTo>
                      <a:pt x="21" y="115"/>
                    </a:lnTo>
                    <a:lnTo>
                      <a:pt x="24" y="122"/>
                    </a:lnTo>
                    <a:lnTo>
                      <a:pt x="31" y="135"/>
                    </a:lnTo>
                    <a:lnTo>
                      <a:pt x="40" y="146"/>
                    </a:lnTo>
                    <a:lnTo>
                      <a:pt x="51" y="155"/>
                    </a:lnTo>
                    <a:lnTo>
                      <a:pt x="64" y="162"/>
                    </a:lnTo>
                    <a:lnTo>
                      <a:pt x="70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3" y="168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7" y="166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5" y="155"/>
                    </a:lnTo>
                    <a:lnTo>
                      <a:pt x="145" y="146"/>
                    </a:lnTo>
                    <a:lnTo>
                      <a:pt x="155" y="135"/>
                    </a:lnTo>
                    <a:lnTo>
                      <a:pt x="161" y="122"/>
                    </a:lnTo>
                    <a:lnTo>
                      <a:pt x="163" y="115"/>
                    </a:lnTo>
                    <a:lnTo>
                      <a:pt x="166" y="107"/>
                    </a:lnTo>
                    <a:lnTo>
                      <a:pt x="167" y="100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85"/>
                    </a:lnTo>
                    <a:lnTo>
                      <a:pt x="166" y="78"/>
                    </a:lnTo>
                    <a:lnTo>
                      <a:pt x="163" y="70"/>
                    </a:lnTo>
                    <a:lnTo>
                      <a:pt x="161" y="63"/>
                    </a:lnTo>
                    <a:lnTo>
                      <a:pt x="155" y="50"/>
                    </a:lnTo>
                    <a:lnTo>
                      <a:pt x="145" y="39"/>
                    </a:lnTo>
                    <a:lnTo>
                      <a:pt x="135" y="30"/>
                    </a:lnTo>
                    <a:lnTo>
                      <a:pt x="122" y="23"/>
                    </a:lnTo>
                    <a:lnTo>
                      <a:pt x="114" y="20"/>
                    </a:lnTo>
                    <a:lnTo>
                      <a:pt x="107" y="19"/>
                    </a:lnTo>
                    <a:lnTo>
                      <a:pt x="100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4" y="18"/>
                    </a:lnTo>
                    <a:lnTo>
                      <a:pt x="77" y="19"/>
                    </a:lnTo>
                    <a:lnTo>
                      <a:pt x="70" y="20"/>
                    </a:lnTo>
                    <a:lnTo>
                      <a:pt x="63" y="23"/>
                    </a:lnTo>
                    <a:lnTo>
                      <a:pt x="51" y="30"/>
                    </a:lnTo>
                    <a:lnTo>
                      <a:pt x="40" y="39"/>
                    </a:lnTo>
                    <a:lnTo>
                      <a:pt x="31" y="50"/>
                    </a:lnTo>
                    <a:lnTo>
                      <a:pt x="24" y="63"/>
                    </a:lnTo>
                    <a:lnTo>
                      <a:pt x="21" y="70"/>
                    </a:lnTo>
                    <a:lnTo>
                      <a:pt x="20" y="78"/>
                    </a:lnTo>
                    <a:lnTo>
                      <a:pt x="19" y="85"/>
                    </a:lnTo>
                    <a:lnTo>
                      <a:pt x="18" y="92"/>
                    </a:lnTo>
                    <a:close/>
                    <a:moveTo>
                      <a:pt x="186" y="92"/>
                    </a:moveTo>
                    <a:lnTo>
                      <a:pt x="186" y="92"/>
                    </a:lnTo>
                    <a:lnTo>
                      <a:pt x="185" y="102"/>
                    </a:lnTo>
                    <a:lnTo>
                      <a:pt x="184" y="111"/>
                    </a:lnTo>
                    <a:lnTo>
                      <a:pt x="181" y="121"/>
                    </a:lnTo>
                    <a:lnTo>
                      <a:pt x="178" y="129"/>
                    </a:lnTo>
                    <a:lnTo>
                      <a:pt x="174" y="137"/>
                    </a:lnTo>
                    <a:lnTo>
                      <a:pt x="169" y="145"/>
                    </a:lnTo>
                    <a:lnTo>
                      <a:pt x="165" y="152"/>
                    </a:lnTo>
                    <a:lnTo>
                      <a:pt x="159" y="158"/>
                    </a:lnTo>
                    <a:lnTo>
                      <a:pt x="151" y="165"/>
                    </a:lnTo>
                    <a:lnTo>
                      <a:pt x="144" y="170"/>
                    </a:lnTo>
                    <a:lnTo>
                      <a:pt x="137" y="174"/>
                    </a:lnTo>
                    <a:lnTo>
                      <a:pt x="129" y="178"/>
                    </a:lnTo>
                    <a:lnTo>
                      <a:pt x="120" y="182"/>
                    </a:lnTo>
                    <a:lnTo>
                      <a:pt x="112" y="184"/>
                    </a:lnTo>
                    <a:lnTo>
                      <a:pt x="102" y="185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83" y="185"/>
                    </a:lnTo>
                    <a:lnTo>
                      <a:pt x="74" y="184"/>
                    </a:lnTo>
                    <a:lnTo>
                      <a:pt x="65" y="182"/>
                    </a:lnTo>
                    <a:lnTo>
                      <a:pt x="57" y="178"/>
                    </a:lnTo>
                    <a:lnTo>
                      <a:pt x="49" y="174"/>
                    </a:lnTo>
                    <a:lnTo>
                      <a:pt x="40" y="170"/>
                    </a:lnTo>
                    <a:lnTo>
                      <a:pt x="33" y="165"/>
                    </a:lnTo>
                    <a:lnTo>
                      <a:pt x="27" y="158"/>
                    </a:lnTo>
                    <a:lnTo>
                      <a:pt x="21" y="152"/>
                    </a:lnTo>
                    <a:lnTo>
                      <a:pt x="15" y="145"/>
                    </a:lnTo>
                    <a:lnTo>
                      <a:pt x="10" y="137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1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4" y="64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2" y="1"/>
                    </a:lnTo>
                    <a:lnTo>
                      <a:pt x="120" y="4"/>
                    </a:lnTo>
                    <a:lnTo>
                      <a:pt x="129" y="7"/>
                    </a:lnTo>
                    <a:lnTo>
                      <a:pt x="137" y="11"/>
                    </a:lnTo>
                    <a:lnTo>
                      <a:pt x="144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5" y="33"/>
                    </a:lnTo>
                    <a:lnTo>
                      <a:pt x="169" y="41"/>
                    </a:lnTo>
                    <a:lnTo>
                      <a:pt x="174" y="48"/>
                    </a:lnTo>
                    <a:lnTo>
                      <a:pt x="178" y="56"/>
                    </a:lnTo>
                    <a:lnTo>
                      <a:pt x="181" y="64"/>
                    </a:lnTo>
                    <a:lnTo>
                      <a:pt x="184" y="74"/>
                    </a:lnTo>
                    <a:lnTo>
                      <a:pt x="185" y="82"/>
                    </a:lnTo>
                    <a:lnTo>
                      <a:pt x="186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202" y="478281"/>
            <a:ext cx="6845905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0202" y="1296153"/>
            <a:ext cx="6845905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6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9597A0-3473-460F-B73F-B79535986219}"/>
              </a:ext>
            </a:extLst>
          </p:cNvPr>
          <p:cNvSpPr/>
          <p:nvPr userDrawn="1"/>
        </p:nvSpPr>
        <p:spPr>
          <a:xfrm>
            <a:off x="4572000" y="0"/>
            <a:ext cx="4572000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3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9597A0-3473-460F-B73F-B79535986219}"/>
              </a:ext>
            </a:extLst>
          </p:cNvPr>
          <p:cNvSpPr/>
          <p:nvPr userDrawn="1"/>
        </p:nvSpPr>
        <p:spPr>
          <a:xfrm>
            <a:off x="4572000" y="0"/>
            <a:ext cx="4572000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9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93" y="490088"/>
            <a:ext cx="2561516" cy="1922018"/>
          </a:xfrm>
        </p:spPr>
        <p:txBody>
          <a:bodyPr tIns="0" bIns="0"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9964" y="477885"/>
            <a:ext cx="5321301" cy="4193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4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93" y="490088"/>
            <a:ext cx="2561516" cy="1922018"/>
          </a:xfrm>
        </p:spPr>
        <p:txBody>
          <a:bodyPr tIns="0" bIns="0"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2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+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2738" y="-2"/>
            <a:ext cx="8520112" cy="927101"/>
          </a:xfrm>
          <a:prstGeom prst="rect">
            <a:avLst/>
          </a:prstGeom>
          <a:solidFill>
            <a:schemeClr val="accent1"/>
          </a:solidFill>
          <a:ln w="6350" cap="sq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3716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797" y="213503"/>
            <a:ext cx="8248406" cy="578538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6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+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738" y="-2"/>
            <a:ext cx="8520112" cy="927101"/>
          </a:xfrm>
          <a:prstGeom prst="rect">
            <a:avLst/>
          </a:prstGeom>
          <a:solidFill>
            <a:schemeClr val="accent1"/>
          </a:solidFill>
          <a:ln w="6350" cap="sq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3716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797" y="213503"/>
            <a:ext cx="8248406" cy="578538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6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s +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2738" y="-2"/>
            <a:ext cx="8520112" cy="927101"/>
          </a:xfrm>
          <a:prstGeom prst="rect">
            <a:avLst/>
          </a:prstGeom>
          <a:solidFill>
            <a:schemeClr val="accent1"/>
          </a:solidFill>
          <a:ln w="6350" cap="sq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3716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7" y="1159551"/>
            <a:ext cx="4122224" cy="3512021"/>
          </a:xfrm>
          <a:ln w="6350">
            <a:noFill/>
          </a:ln>
        </p:spPr>
        <p:txBody>
          <a:bodyPr lIns="137160" tIns="137160" rIns="137160" bIns="13716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230188" indent="-1841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403225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3pPr>
            <a:lvl4pPr marL="568325" indent="-1651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 marL="741363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797" y="213503"/>
            <a:ext cx="8248406" cy="578538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09160" y="1159551"/>
            <a:ext cx="4122226" cy="3512021"/>
          </a:xfrm>
          <a:ln w="6350">
            <a:noFill/>
          </a:ln>
        </p:spPr>
        <p:txBody>
          <a:bodyPr lIns="137160" tIns="137160" rIns="137160" bIns="13716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230188" indent="-1841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403225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3pPr>
            <a:lvl4pPr marL="568325" indent="-1651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 marL="741363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1160463"/>
            <a:ext cx="0" cy="3506787"/>
          </a:xfrm>
          <a:prstGeom prst="line">
            <a:avLst/>
          </a:prstGeom>
          <a:ln w="6350" cap="sq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lumns +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2738" y="-2"/>
            <a:ext cx="8520112" cy="927101"/>
          </a:xfrm>
          <a:prstGeom prst="rect">
            <a:avLst/>
          </a:prstGeom>
          <a:solidFill>
            <a:schemeClr val="accent1"/>
          </a:solidFill>
          <a:ln w="6350" cap="sq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13716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97" y="213503"/>
            <a:ext cx="8248406" cy="578538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12615" y="1159551"/>
            <a:ext cx="2657280" cy="3512021"/>
          </a:xfrm>
          <a:ln w="6350">
            <a:noFill/>
          </a:ln>
        </p:spPr>
        <p:txBody>
          <a:bodyPr lIns="137160" tIns="137160" rIns="137160" bIns="13716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230188" indent="-1841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403225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3pPr>
            <a:lvl4pPr marL="568325" indent="-1651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 marL="741363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44215" y="1159551"/>
            <a:ext cx="2657157" cy="3512021"/>
          </a:xfrm>
          <a:ln w="6350">
            <a:noFill/>
          </a:ln>
        </p:spPr>
        <p:txBody>
          <a:bodyPr lIns="137160" tIns="137160" rIns="137160" bIns="13716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230188" indent="-1841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403225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3pPr>
            <a:lvl4pPr marL="568325" indent="-1651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 marL="741363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175691" y="1159551"/>
            <a:ext cx="2655693" cy="3512021"/>
          </a:xfrm>
          <a:ln w="6350">
            <a:noFill/>
          </a:ln>
        </p:spPr>
        <p:txBody>
          <a:bodyPr lIns="137160" tIns="137160" rIns="137160" bIns="13716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230188" indent="-18415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403225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3pPr>
            <a:lvl4pPr marL="568325" indent="-1651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 marL="741363" indent="-173038">
              <a:spcAft>
                <a:spcPts val="600"/>
              </a:spcAft>
              <a:buFont typeface="Calibri" panose="020F0502020204030204" pitchFamily="34" charset="0"/>
              <a:buChar char="–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07055" y="1160463"/>
            <a:ext cx="0" cy="3506787"/>
          </a:xfrm>
          <a:prstGeom prst="line">
            <a:avLst/>
          </a:prstGeom>
          <a:ln w="6350" cap="sq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38532" y="1160463"/>
            <a:ext cx="0" cy="3506787"/>
          </a:xfrm>
          <a:prstGeom prst="line">
            <a:avLst/>
          </a:prstGeom>
          <a:ln w="6350" cap="sq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1859096"/>
            <a:ext cx="8067672" cy="3289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11150" y="862979"/>
            <a:ext cx="1223459" cy="1224592"/>
            <a:chOff x="311150" y="636588"/>
            <a:chExt cx="2286000" cy="2286000"/>
          </a:xfrm>
        </p:grpSpPr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>
              <a:off x="311150" y="636588"/>
              <a:ext cx="2286000" cy="2286000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 userDrawn="1"/>
          </p:nvGrpSpPr>
          <p:grpSpPr>
            <a:xfrm>
              <a:off x="661693" y="1665288"/>
              <a:ext cx="1629615" cy="228600"/>
              <a:chOff x="0" y="2787650"/>
              <a:chExt cx="9144001" cy="1282700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 noEditPoints="1"/>
              </p:cNvSpPr>
              <p:nvPr userDrawn="1"/>
            </p:nvSpPr>
            <p:spPr bwMode="auto">
              <a:xfrm>
                <a:off x="0" y="2838450"/>
                <a:ext cx="1008063" cy="1211263"/>
              </a:xfrm>
              <a:custGeom>
                <a:avLst/>
                <a:gdLst>
                  <a:gd name="T0" fmla="*/ 1001 w 1271"/>
                  <a:gd name="T1" fmla="*/ 1053 h 1526"/>
                  <a:gd name="T2" fmla="*/ 983 w 1271"/>
                  <a:gd name="T3" fmla="*/ 989 h 1526"/>
                  <a:gd name="T4" fmla="*/ 943 w 1271"/>
                  <a:gd name="T5" fmla="*/ 939 h 1526"/>
                  <a:gd name="T6" fmla="*/ 881 w 1271"/>
                  <a:gd name="T7" fmla="*/ 901 h 1526"/>
                  <a:gd name="T8" fmla="*/ 797 w 1271"/>
                  <a:gd name="T9" fmla="*/ 878 h 1526"/>
                  <a:gd name="T10" fmla="*/ 689 w 1271"/>
                  <a:gd name="T11" fmla="*/ 870 h 1526"/>
                  <a:gd name="T12" fmla="*/ 708 w 1271"/>
                  <a:gd name="T13" fmla="*/ 1289 h 1526"/>
                  <a:gd name="T14" fmla="*/ 773 w 1271"/>
                  <a:gd name="T15" fmla="*/ 1286 h 1526"/>
                  <a:gd name="T16" fmla="*/ 857 w 1271"/>
                  <a:gd name="T17" fmla="*/ 1268 h 1526"/>
                  <a:gd name="T18" fmla="*/ 924 w 1271"/>
                  <a:gd name="T19" fmla="*/ 1235 h 1526"/>
                  <a:gd name="T20" fmla="*/ 971 w 1271"/>
                  <a:gd name="T21" fmla="*/ 1188 h 1526"/>
                  <a:gd name="T22" fmla="*/ 997 w 1271"/>
                  <a:gd name="T23" fmla="*/ 1127 h 1526"/>
                  <a:gd name="T24" fmla="*/ 917 w 1271"/>
                  <a:gd name="T25" fmla="*/ 434 h 1526"/>
                  <a:gd name="T26" fmla="*/ 912 w 1271"/>
                  <a:gd name="T27" fmla="*/ 390 h 1526"/>
                  <a:gd name="T28" fmla="*/ 890 w 1271"/>
                  <a:gd name="T29" fmla="*/ 334 h 1526"/>
                  <a:gd name="T30" fmla="*/ 848 w 1271"/>
                  <a:gd name="T31" fmla="*/ 290 h 1526"/>
                  <a:gd name="T32" fmla="*/ 788 w 1271"/>
                  <a:gd name="T33" fmla="*/ 258 h 1526"/>
                  <a:gd name="T34" fmla="*/ 711 w 1271"/>
                  <a:gd name="T35" fmla="*/ 242 h 1526"/>
                  <a:gd name="T36" fmla="*/ 264 w 1271"/>
                  <a:gd name="T37" fmla="*/ 238 h 1526"/>
                  <a:gd name="T38" fmla="*/ 629 w 1271"/>
                  <a:gd name="T39" fmla="*/ 643 h 1526"/>
                  <a:gd name="T40" fmla="*/ 720 w 1271"/>
                  <a:gd name="T41" fmla="*/ 636 h 1526"/>
                  <a:gd name="T42" fmla="*/ 797 w 1271"/>
                  <a:gd name="T43" fmla="*/ 614 h 1526"/>
                  <a:gd name="T44" fmla="*/ 856 w 1271"/>
                  <a:gd name="T45" fmla="*/ 579 h 1526"/>
                  <a:gd name="T46" fmla="*/ 891 w 1271"/>
                  <a:gd name="T47" fmla="*/ 537 h 1526"/>
                  <a:gd name="T48" fmla="*/ 905 w 1271"/>
                  <a:gd name="T49" fmla="*/ 507 h 1526"/>
                  <a:gd name="T50" fmla="*/ 916 w 1271"/>
                  <a:gd name="T51" fmla="*/ 460 h 1526"/>
                  <a:gd name="T52" fmla="*/ 1186 w 1271"/>
                  <a:gd name="T53" fmla="*/ 391 h 1526"/>
                  <a:gd name="T54" fmla="*/ 1175 w 1271"/>
                  <a:gd name="T55" fmla="*/ 487 h 1526"/>
                  <a:gd name="T56" fmla="*/ 1147 w 1271"/>
                  <a:gd name="T57" fmla="*/ 565 h 1526"/>
                  <a:gd name="T58" fmla="*/ 1104 w 1271"/>
                  <a:gd name="T59" fmla="*/ 630 h 1526"/>
                  <a:gd name="T60" fmla="*/ 1050 w 1271"/>
                  <a:gd name="T61" fmla="*/ 681 h 1526"/>
                  <a:gd name="T62" fmla="*/ 989 w 1271"/>
                  <a:gd name="T63" fmla="*/ 722 h 1526"/>
                  <a:gd name="T64" fmla="*/ 1001 w 1271"/>
                  <a:gd name="T65" fmla="*/ 745 h 1526"/>
                  <a:gd name="T66" fmla="*/ 1090 w 1271"/>
                  <a:gd name="T67" fmla="*/ 788 h 1526"/>
                  <a:gd name="T68" fmla="*/ 1164 w 1271"/>
                  <a:gd name="T69" fmla="*/ 843 h 1526"/>
                  <a:gd name="T70" fmla="*/ 1213 w 1271"/>
                  <a:gd name="T71" fmla="*/ 899 h 1526"/>
                  <a:gd name="T72" fmla="*/ 1236 w 1271"/>
                  <a:gd name="T73" fmla="*/ 939 h 1526"/>
                  <a:gd name="T74" fmla="*/ 1253 w 1271"/>
                  <a:gd name="T75" fmla="*/ 983 h 1526"/>
                  <a:gd name="T76" fmla="*/ 1265 w 1271"/>
                  <a:gd name="T77" fmla="*/ 1032 h 1526"/>
                  <a:gd name="T78" fmla="*/ 1270 w 1271"/>
                  <a:gd name="T79" fmla="*/ 1086 h 1526"/>
                  <a:gd name="T80" fmla="*/ 1270 w 1271"/>
                  <a:gd name="T81" fmla="*/ 1130 h 1526"/>
                  <a:gd name="T82" fmla="*/ 1260 w 1271"/>
                  <a:gd name="T83" fmla="*/ 1202 h 1526"/>
                  <a:gd name="T84" fmla="*/ 1240 w 1271"/>
                  <a:gd name="T85" fmla="*/ 1268 h 1526"/>
                  <a:gd name="T86" fmla="*/ 1207 w 1271"/>
                  <a:gd name="T87" fmla="*/ 1325 h 1526"/>
                  <a:gd name="T88" fmla="*/ 1167 w 1271"/>
                  <a:gd name="T89" fmla="*/ 1375 h 1526"/>
                  <a:gd name="T90" fmla="*/ 1115 w 1271"/>
                  <a:gd name="T91" fmla="*/ 1419 h 1526"/>
                  <a:gd name="T92" fmla="*/ 1056 w 1271"/>
                  <a:gd name="T93" fmla="*/ 1455 h 1526"/>
                  <a:gd name="T94" fmla="*/ 988 w 1271"/>
                  <a:gd name="T95" fmla="*/ 1484 h 1526"/>
                  <a:gd name="T96" fmla="*/ 911 w 1271"/>
                  <a:gd name="T97" fmla="*/ 1505 h 1526"/>
                  <a:gd name="T98" fmla="*/ 828 w 1271"/>
                  <a:gd name="T99" fmla="*/ 1520 h 1526"/>
                  <a:gd name="T100" fmla="*/ 738 w 1271"/>
                  <a:gd name="T101" fmla="*/ 1526 h 1526"/>
                  <a:gd name="T102" fmla="*/ 0 w 1271"/>
                  <a:gd name="T103" fmla="*/ 0 h 1526"/>
                  <a:gd name="T104" fmla="*/ 713 w 1271"/>
                  <a:gd name="T105" fmla="*/ 0 h 1526"/>
                  <a:gd name="T106" fmla="*/ 794 w 1271"/>
                  <a:gd name="T107" fmla="*/ 8 h 1526"/>
                  <a:gd name="T108" fmla="*/ 868 w 1271"/>
                  <a:gd name="T109" fmla="*/ 22 h 1526"/>
                  <a:gd name="T110" fmla="*/ 936 w 1271"/>
                  <a:gd name="T111" fmla="*/ 42 h 1526"/>
                  <a:gd name="T112" fmla="*/ 997 w 1271"/>
                  <a:gd name="T113" fmla="*/ 71 h 1526"/>
                  <a:gd name="T114" fmla="*/ 1050 w 1271"/>
                  <a:gd name="T115" fmla="*/ 106 h 1526"/>
                  <a:gd name="T116" fmla="*/ 1095 w 1271"/>
                  <a:gd name="T117" fmla="*/ 147 h 1526"/>
                  <a:gd name="T118" fmla="*/ 1131 w 1271"/>
                  <a:gd name="T119" fmla="*/ 194 h 1526"/>
                  <a:gd name="T120" fmla="*/ 1158 w 1271"/>
                  <a:gd name="T121" fmla="*/ 247 h 1526"/>
                  <a:gd name="T122" fmla="*/ 1176 w 1271"/>
                  <a:gd name="T123" fmla="*/ 305 h 1526"/>
                  <a:gd name="T124" fmla="*/ 1185 w 1271"/>
                  <a:gd name="T125" fmla="*/ 368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1" h="1526">
                    <a:moveTo>
                      <a:pt x="1002" y="1077"/>
                    </a:moveTo>
                    <a:lnTo>
                      <a:pt x="1002" y="1077"/>
                    </a:lnTo>
                    <a:lnTo>
                      <a:pt x="1001" y="1053"/>
                    </a:lnTo>
                    <a:lnTo>
                      <a:pt x="997" y="1031"/>
                    </a:lnTo>
                    <a:lnTo>
                      <a:pt x="991" y="1010"/>
                    </a:lnTo>
                    <a:lnTo>
                      <a:pt x="983" y="989"/>
                    </a:lnTo>
                    <a:lnTo>
                      <a:pt x="972" y="972"/>
                    </a:lnTo>
                    <a:lnTo>
                      <a:pt x="959" y="955"/>
                    </a:lnTo>
                    <a:lnTo>
                      <a:pt x="943" y="939"/>
                    </a:lnTo>
                    <a:lnTo>
                      <a:pt x="924" y="925"/>
                    </a:lnTo>
                    <a:lnTo>
                      <a:pt x="904" y="912"/>
                    </a:lnTo>
                    <a:lnTo>
                      <a:pt x="881" y="901"/>
                    </a:lnTo>
                    <a:lnTo>
                      <a:pt x="855" y="892"/>
                    </a:lnTo>
                    <a:lnTo>
                      <a:pt x="826" y="884"/>
                    </a:lnTo>
                    <a:lnTo>
                      <a:pt x="797" y="878"/>
                    </a:lnTo>
                    <a:lnTo>
                      <a:pt x="763" y="874"/>
                    </a:lnTo>
                    <a:lnTo>
                      <a:pt x="727" y="871"/>
                    </a:lnTo>
                    <a:lnTo>
                      <a:pt x="689" y="870"/>
                    </a:lnTo>
                    <a:lnTo>
                      <a:pt x="264" y="870"/>
                    </a:lnTo>
                    <a:lnTo>
                      <a:pt x="264" y="1289"/>
                    </a:lnTo>
                    <a:lnTo>
                      <a:pt x="708" y="1289"/>
                    </a:lnTo>
                    <a:lnTo>
                      <a:pt x="708" y="1289"/>
                    </a:lnTo>
                    <a:lnTo>
                      <a:pt x="742" y="1288"/>
                    </a:lnTo>
                    <a:lnTo>
                      <a:pt x="773" y="1286"/>
                    </a:lnTo>
                    <a:lnTo>
                      <a:pt x="804" y="1281"/>
                    </a:lnTo>
                    <a:lnTo>
                      <a:pt x="831" y="1275"/>
                    </a:lnTo>
                    <a:lnTo>
                      <a:pt x="857" y="1268"/>
                    </a:lnTo>
                    <a:lnTo>
                      <a:pt x="881" y="1258"/>
                    </a:lnTo>
                    <a:lnTo>
                      <a:pt x="904" y="1247"/>
                    </a:lnTo>
                    <a:lnTo>
                      <a:pt x="924" y="1235"/>
                    </a:lnTo>
                    <a:lnTo>
                      <a:pt x="942" y="1221"/>
                    </a:lnTo>
                    <a:lnTo>
                      <a:pt x="958" y="1206"/>
                    </a:lnTo>
                    <a:lnTo>
                      <a:pt x="971" y="1188"/>
                    </a:lnTo>
                    <a:lnTo>
                      <a:pt x="982" y="1169"/>
                    </a:lnTo>
                    <a:lnTo>
                      <a:pt x="991" y="1148"/>
                    </a:lnTo>
                    <a:lnTo>
                      <a:pt x="997" y="1127"/>
                    </a:lnTo>
                    <a:lnTo>
                      <a:pt x="1001" y="1103"/>
                    </a:lnTo>
                    <a:lnTo>
                      <a:pt x="1002" y="1077"/>
                    </a:lnTo>
                    <a:close/>
                    <a:moveTo>
                      <a:pt x="917" y="434"/>
                    </a:moveTo>
                    <a:lnTo>
                      <a:pt x="917" y="434"/>
                    </a:lnTo>
                    <a:lnTo>
                      <a:pt x="916" y="411"/>
                    </a:lnTo>
                    <a:lnTo>
                      <a:pt x="912" y="390"/>
                    </a:lnTo>
                    <a:lnTo>
                      <a:pt x="908" y="371"/>
                    </a:lnTo>
                    <a:lnTo>
                      <a:pt x="899" y="352"/>
                    </a:lnTo>
                    <a:lnTo>
                      <a:pt x="890" y="334"/>
                    </a:lnTo>
                    <a:lnTo>
                      <a:pt x="878" y="318"/>
                    </a:lnTo>
                    <a:lnTo>
                      <a:pt x="863" y="303"/>
                    </a:lnTo>
                    <a:lnTo>
                      <a:pt x="848" y="290"/>
                    </a:lnTo>
                    <a:lnTo>
                      <a:pt x="830" y="278"/>
                    </a:lnTo>
                    <a:lnTo>
                      <a:pt x="810" y="268"/>
                    </a:lnTo>
                    <a:lnTo>
                      <a:pt x="788" y="258"/>
                    </a:lnTo>
                    <a:lnTo>
                      <a:pt x="764" y="251"/>
                    </a:lnTo>
                    <a:lnTo>
                      <a:pt x="738" y="245"/>
                    </a:lnTo>
                    <a:lnTo>
                      <a:pt x="711" y="242"/>
                    </a:lnTo>
                    <a:lnTo>
                      <a:pt x="681" y="239"/>
                    </a:lnTo>
                    <a:lnTo>
                      <a:pt x="650" y="238"/>
                    </a:lnTo>
                    <a:lnTo>
                      <a:pt x="264" y="238"/>
                    </a:lnTo>
                    <a:lnTo>
                      <a:pt x="264" y="643"/>
                    </a:lnTo>
                    <a:lnTo>
                      <a:pt x="629" y="643"/>
                    </a:lnTo>
                    <a:lnTo>
                      <a:pt x="629" y="643"/>
                    </a:lnTo>
                    <a:lnTo>
                      <a:pt x="662" y="643"/>
                    </a:lnTo>
                    <a:lnTo>
                      <a:pt x="691" y="641"/>
                    </a:lnTo>
                    <a:lnTo>
                      <a:pt x="720" y="636"/>
                    </a:lnTo>
                    <a:lnTo>
                      <a:pt x="748" y="631"/>
                    </a:lnTo>
                    <a:lnTo>
                      <a:pt x="773" y="624"/>
                    </a:lnTo>
                    <a:lnTo>
                      <a:pt x="797" y="614"/>
                    </a:lnTo>
                    <a:lnTo>
                      <a:pt x="818" y="605"/>
                    </a:lnTo>
                    <a:lnTo>
                      <a:pt x="838" y="592"/>
                    </a:lnTo>
                    <a:lnTo>
                      <a:pt x="856" y="579"/>
                    </a:lnTo>
                    <a:lnTo>
                      <a:pt x="872" y="563"/>
                    </a:lnTo>
                    <a:lnTo>
                      <a:pt x="885" y="546"/>
                    </a:lnTo>
                    <a:lnTo>
                      <a:pt x="891" y="537"/>
                    </a:lnTo>
                    <a:lnTo>
                      <a:pt x="897" y="527"/>
                    </a:lnTo>
                    <a:lnTo>
                      <a:pt x="902" y="516"/>
                    </a:lnTo>
                    <a:lnTo>
                      <a:pt x="905" y="507"/>
                    </a:lnTo>
                    <a:lnTo>
                      <a:pt x="909" y="495"/>
                    </a:lnTo>
                    <a:lnTo>
                      <a:pt x="912" y="484"/>
                    </a:lnTo>
                    <a:lnTo>
                      <a:pt x="916" y="460"/>
                    </a:lnTo>
                    <a:lnTo>
                      <a:pt x="917" y="434"/>
                    </a:lnTo>
                    <a:close/>
                    <a:moveTo>
                      <a:pt x="1186" y="391"/>
                    </a:moveTo>
                    <a:lnTo>
                      <a:pt x="1186" y="391"/>
                    </a:lnTo>
                    <a:lnTo>
                      <a:pt x="1185" y="425"/>
                    </a:lnTo>
                    <a:lnTo>
                      <a:pt x="1181" y="457"/>
                    </a:lnTo>
                    <a:lnTo>
                      <a:pt x="1175" y="487"/>
                    </a:lnTo>
                    <a:lnTo>
                      <a:pt x="1167" y="515"/>
                    </a:lnTo>
                    <a:lnTo>
                      <a:pt x="1157" y="542"/>
                    </a:lnTo>
                    <a:lnTo>
                      <a:pt x="1147" y="565"/>
                    </a:lnTo>
                    <a:lnTo>
                      <a:pt x="1133" y="589"/>
                    </a:lnTo>
                    <a:lnTo>
                      <a:pt x="1119" y="610"/>
                    </a:lnTo>
                    <a:lnTo>
                      <a:pt x="1104" y="630"/>
                    </a:lnTo>
                    <a:lnTo>
                      <a:pt x="1087" y="648"/>
                    </a:lnTo>
                    <a:lnTo>
                      <a:pt x="1069" y="666"/>
                    </a:lnTo>
                    <a:lnTo>
                      <a:pt x="1050" y="681"/>
                    </a:lnTo>
                    <a:lnTo>
                      <a:pt x="1029" y="696"/>
                    </a:lnTo>
                    <a:lnTo>
                      <a:pt x="1009" y="709"/>
                    </a:lnTo>
                    <a:lnTo>
                      <a:pt x="989" y="722"/>
                    </a:lnTo>
                    <a:lnTo>
                      <a:pt x="967" y="733"/>
                    </a:lnTo>
                    <a:lnTo>
                      <a:pt x="967" y="733"/>
                    </a:lnTo>
                    <a:lnTo>
                      <a:pt x="1001" y="745"/>
                    </a:lnTo>
                    <a:lnTo>
                      <a:pt x="1032" y="758"/>
                    </a:lnTo>
                    <a:lnTo>
                      <a:pt x="1062" y="772"/>
                    </a:lnTo>
                    <a:lnTo>
                      <a:pt x="1090" y="788"/>
                    </a:lnTo>
                    <a:lnTo>
                      <a:pt x="1117" y="804"/>
                    </a:lnTo>
                    <a:lnTo>
                      <a:pt x="1142" y="822"/>
                    </a:lnTo>
                    <a:lnTo>
                      <a:pt x="1164" y="843"/>
                    </a:lnTo>
                    <a:lnTo>
                      <a:pt x="1186" y="864"/>
                    </a:lnTo>
                    <a:lnTo>
                      <a:pt x="1205" y="887"/>
                    </a:lnTo>
                    <a:lnTo>
                      <a:pt x="1213" y="899"/>
                    </a:lnTo>
                    <a:lnTo>
                      <a:pt x="1222" y="912"/>
                    </a:lnTo>
                    <a:lnTo>
                      <a:pt x="1229" y="925"/>
                    </a:lnTo>
                    <a:lnTo>
                      <a:pt x="1236" y="939"/>
                    </a:lnTo>
                    <a:lnTo>
                      <a:pt x="1242" y="952"/>
                    </a:lnTo>
                    <a:lnTo>
                      <a:pt x="1248" y="968"/>
                    </a:lnTo>
                    <a:lnTo>
                      <a:pt x="1253" y="983"/>
                    </a:lnTo>
                    <a:lnTo>
                      <a:pt x="1258" y="999"/>
                    </a:lnTo>
                    <a:lnTo>
                      <a:pt x="1261" y="1016"/>
                    </a:lnTo>
                    <a:lnTo>
                      <a:pt x="1265" y="1032"/>
                    </a:lnTo>
                    <a:lnTo>
                      <a:pt x="1267" y="1049"/>
                    </a:lnTo>
                    <a:lnTo>
                      <a:pt x="1268" y="1067"/>
                    </a:lnTo>
                    <a:lnTo>
                      <a:pt x="1270" y="1086"/>
                    </a:lnTo>
                    <a:lnTo>
                      <a:pt x="1271" y="1105"/>
                    </a:lnTo>
                    <a:lnTo>
                      <a:pt x="1271" y="1105"/>
                    </a:lnTo>
                    <a:lnTo>
                      <a:pt x="1270" y="1130"/>
                    </a:lnTo>
                    <a:lnTo>
                      <a:pt x="1267" y="1155"/>
                    </a:lnTo>
                    <a:lnTo>
                      <a:pt x="1265" y="1179"/>
                    </a:lnTo>
                    <a:lnTo>
                      <a:pt x="1260" y="1202"/>
                    </a:lnTo>
                    <a:lnTo>
                      <a:pt x="1254" y="1225"/>
                    </a:lnTo>
                    <a:lnTo>
                      <a:pt x="1247" y="1246"/>
                    </a:lnTo>
                    <a:lnTo>
                      <a:pt x="1240" y="1268"/>
                    </a:lnTo>
                    <a:lnTo>
                      <a:pt x="1230" y="1287"/>
                    </a:lnTo>
                    <a:lnTo>
                      <a:pt x="1219" y="1306"/>
                    </a:lnTo>
                    <a:lnTo>
                      <a:pt x="1207" y="1325"/>
                    </a:lnTo>
                    <a:lnTo>
                      <a:pt x="1195" y="1343"/>
                    </a:lnTo>
                    <a:lnTo>
                      <a:pt x="1181" y="1360"/>
                    </a:lnTo>
                    <a:lnTo>
                      <a:pt x="1167" y="1375"/>
                    </a:lnTo>
                    <a:lnTo>
                      <a:pt x="1150" y="1391"/>
                    </a:lnTo>
                    <a:lnTo>
                      <a:pt x="1133" y="1405"/>
                    </a:lnTo>
                    <a:lnTo>
                      <a:pt x="1115" y="1419"/>
                    </a:lnTo>
                    <a:lnTo>
                      <a:pt x="1096" y="1431"/>
                    </a:lnTo>
                    <a:lnTo>
                      <a:pt x="1077" y="1445"/>
                    </a:lnTo>
                    <a:lnTo>
                      <a:pt x="1056" y="1455"/>
                    </a:lnTo>
                    <a:lnTo>
                      <a:pt x="1034" y="1466"/>
                    </a:lnTo>
                    <a:lnTo>
                      <a:pt x="1012" y="1476"/>
                    </a:lnTo>
                    <a:lnTo>
                      <a:pt x="988" y="1484"/>
                    </a:lnTo>
                    <a:lnTo>
                      <a:pt x="963" y="1492"/>
                    </a:lnTo>
                    <a:lnTo>
                      <a:pt x="938" y="1499"/>
                    </a:lnTo>
                    <a:lnTo>
                      <a:pt x="911" y="1505"/>
                    </a:lnTo>
                    <a:lnTo>
                      <a:pt x="885" y="1511"/>
                    </a:lnTo>
                    <a:lnTo>
                      <a:pt x="856" y="1516"/>
                    </a:lnTo>
                    <a:lnTo>
                      <a:pt x="828" y="1520"/>
                    </a:lnTo>
                    <a:lnTo>
                      <a:pt x="799" y="1522"/>
                    </a:lnTo>
                    <a:lnTo>
                      <a:pt x="768" y="1525"/>
                    </a:lnTo>
                    <a:lnTo>
                      <a:pt x="738" y="1526"/>
                    </a:lnTo>
                    <a:lnTo>
                      <a:pt x="706" y="1526"/>
                    </a:lnTo>
                    <a:lnTo>
                      <a:pt x="0" y="1526"/>
                    </a:lnTo>
                    <a:lnTo>
                      <a:pt x="0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713" y="0"/>
                    </a:lnTo>
                    <a:lnTo>
                      <a:pt x="740" y="3"/>
                    </a:lnTo>
                    <a:lnTo>
                      <a:pt x="768" y="4"/>
                    </a:lnTo>
                    <a:lnTo>
                      <a:pt x="794" y="8"/>
                    </a:lnTo>
                    <a:lnTo>
                      <a:pt x="819" y="11"/>
                    </a:lnTo>
                    <a:lnTo>
                      <a:pt x="844" y="16"/>
                    </a:lnTo>
                    <a:lnTo>
                      <a:pt x="868" y="22"/>
                    </a:lnTo>
                    <a:lnTo>
                      <a:pt x="892" y="28"/>
                    </a:lnTo>
                    <a:lnTo>
                      <a:pt x="915" y="35"/>
                    </a:lnTo>
                    <a:lnTo>
                      <a:pt x="936" y="42"/>
                    </a:lnTo>
                    <a:lnTo>
                      <a:pt x="958" y="52"/>
                    </a:lnTo>
                    <a:lnTo>
                      <a:pt x="978" y="61"/>
                    </a:lnTo>
                    <a:lnTo>
                      <a:pt x="997" y="71"/>
                    </a:lnTo>
                    <a:lnTo>
                      <a:pt x="1015" y="82"/>
                    </a:lnTo>
                    <a:lnTo>
                      <a:pt x="1033" y="94"/>
                    </a:lnTo>
                    <a:lnTo>
                      <a:pt x="1050" y="106"/>
                    </a:lnTo>
                    <a:lnTo>
                      <a:pt x="1065" y="119"/>
                    </a:lnTo>
                    <a:lnTo>
                      <a:pt x="1081" y="133"/>
                    </a:lnTo>
                    <a:lnTo>
                      <a:pt x="1095" y="147"/>
                    </a:lnTo>
                    <a:lnTo>
                      <a:pt x="1108" y="162"/>
                    </a:lnTo>
                    <a:lnTo>
                      <a:pt x="1120" y="177"/>
                    </a:lnTo>
                    <a:lnTo>
                      <a:pt x="1131" y="194"/>
                    </a:lnTo>
                    <a:lnTo>
                      <a:pt x="1142" y="211"/>
                    </a:lnTo>
                    <a:lnTo>
                      <a:pt x="1150" y="229"/>
                    </a:lnTo>
                    <a:lnTo>
                      <a:pt x="1158" y="247"/>
                    </a:lnTo>
                    <a:lnTo>
                      <a:pt x="1166" y="266"/>
                    </a:lnTo>
                    <a:lnTo>
                      <a:pt x="1172" y="285"/>
                    </a:lnTo>
                    <a:lnTo>
                      <a:pt x="1176" y="305"/>
                    </a:lnTo>
                    <a:lnTo>
                      <a:pt x="1180" y="325"/>
                    </a:lnTo>
                    <a:lnTo>
                      <a:pt x="1184" y="347"/>
                    </a:lnTo>
                    <a:lnTo>
                      <a:pt x="1185" y="368"/>
                    </a:lnTo>
                    <a:lnTo>
                      <a:pt x="1186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 userDrawn="1"/>
            </p:nvSpPr>
            <p:spPr bwMode="auto">
              <a:xfrm>
                <a:off x="1149350" y="2787650"/>
                <a:ext cx="209550" cy="1262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 userDrawn="1"/>
            </p:nvSpPr>
            <p:spPr bwMode="auto">
              <a:xfrm>
                <a:off x="1484313" y="3122613"/>
                <a:ext cx="827088" cy="946150"/>
              </a:xfrm>
              <a:custGeom>
                <a:avLst/>
                <a:gdLst>
                  <a:gd name="T0" fmla="*/ 735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2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2 w 1044"/>
                  <a:gd name="T15" fmla="*/ 879 h 1192"/>
                  <a:gd name="T16" fmla="*/ 313 w 1044"/>
                  <a:gd name="T17" fmla="*/ 937 h 1192"/>
                  <a:gd name="T18" fmla="*/ 377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89 w 1044"/>
                  <a:gd name="T33" fmla="*/ 679 h 1192"/>
                  <a:gd name="T34" fmla="*/ 768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4 w 1044"/>
                  <a:gd name="T47" fmla="*/ 1168 h 1192"/>
                  <a:gd name="T48" fmla="*/ 185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3 w 1044"/>
                  <a:gd name="T55" fmla="*/ 989 h 1192"/>
                  <a:gd name="T56" fmla="*/ 10 w 1044"/>
                  <a:gd name="T57" fmla="*/ 917 h 1192"/>
                  <a:gd name="T58" fmla="*/ 0 w 1044"/>
                  <a:gd name="T59" fmla="*/ 836 h 1192"/>
                  <a:gd name="T60" fmla="*/ 2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5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6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89" y="679"/>
                    </a:moveTo>
                    <a:lnTo>
                      <a:pt x="789" y="679"/>
                    </a:lnTo>
                    <a:lnTo>
                      <a:pt x="763" y="670"/>
                    </a:lnTo>
                    <a:lnTo>
                      <a:pt x="735" y="661"/>
                    </a:lnTo>
                    <a:lnTo>
                      <a:pt x="703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4" y="646"/>
                    </a:lnTo>
                    <a:lnTo>
                      <a:pt x="392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2" y="708"/>
                    </a:lnTo>
                    <a:lnTo>
                      <a:pt x="290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2" y="879"/>
                    </a:lnTo>
                    <a:lnTo>
                      <a:pt x="280" y="896"/>
                    </a:lnTo>
                    <a:lnTo>
                      <a:pt x="289" y="911"/>
                    </a:lnTo>
                    <a:lnTo>
                      <a:pt x="300" y="924"/>
                    </a:lnTo>
                    <a:lnTo>
                      <a:pt x="313" y="937"/>
                    </a:lnTo>
                    <a:lnTo>
                      <a:pt x="326" y="948"/>
                    </a:lnTo>
                    <a:lnTo>
                      <a:pt x="343" y="959"/>
                    </a:lnTo>
                    <a:lnTo>
                      <a:pt x="360" y="967"/>
                    </a:lnTo>
                    <a:lnTo>
                      <a:pt x="377" y="976"/>
                    </a:lnTo>
                    <a:lnTo>
                      <a:pt x="398" y="982"/>
                    </a:lnTo>
                    <a:lnTo>
                      <a:pt x="418" y="986"/>
                    </a:lnTo>
                    <a:lnTo>
                      <a:pt x="440" y="990"/>
                    </a:lnTo>
                    <a:lnTo>
                      <a:pt x="461" y="992"/>
                    </a:lnTo>
                    <a:lnTo>
                      <a:pt x="485" y="992"/>
                    </a:lnTo>
                    <a:lnTo>
                      <a:pt x="485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3" y="802"/>
                    </a:lnTo>
                    <a:lnTo>
                      <a:pt x="786" y="790"/>
                    </a:lnTo>
                    <a:lnTo>
                      <a:pt x="788" y="777"/>
                    </a:lnTo>
                    <a:lnTo>
                      <a:pt x="788" y="764"/>
                    </a:lnTo>
                    <a:lnTo>
                      <a:pt x="789" y="751"/>
                    </a:lnTo>
                    <a:lnTo>
                      <a:pt x="789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8" y="1043"/>
                    </a:lnTo>
                    <a:lnTo>
                      <a:pt x="751" y="1059"/>
                    </a:lnTo>
                    <a:lnTo>
                      <a:pt x="735" y="1076"/>
                    </a:lnTo>
                    <a:lnTo>
                      <a:pt x="715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50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1" y="1179"/>
                    </a:lnTo>
                    <a:lnTo>
                      <a:pt x="272" y="1174"/>
                    </a:lnTo>
                    <a:lnTo>
                      <a:pt x="254" y="1168"/>
                    </a:lnTo>
                    <a:lnTo>
                      <a:pt x="237" y="1162"/>
                    </a:lnTo>
                    <a:lnTo>
                      <a:pt x="219" y="1155"/>
                    </a:lnTo>
                    <a:lnTo>
                      <a:pt x="202" y="1148"/>
                    </a:lnTo>
                    <a:lnTo>
                      <a:pt x="185" y="1139"/>
                    </a:lnTo>
                    <a:lnTo>
                      <a:pt x="168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5" y="1064"/>
                    </a:lnTo>
                    <a:lnTo>
                      <a:pt x="73" y="1050"/>
                    </a:lnTo>
                    <a:lnTo>
                      <a:pt x="62" y="1035"/>
                    </a:lnTo>
                    <a:lnTo>
                      <a:pt x="51" y="1021"/>
                    </a:lnTo>
                    <a:lnTo>
                      <a:pt x="42" y="1005"/>
                    </a:lnTo>
                    <a:lnTo>
                      <a:pt x="33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4" y="936"/>
                    </a:lnTo>
                    <a:lnTo>
                      <a:pt x="10" y="917"/>
                    </a:lnTo>
                    <a:lnTo>
                      <a:pt x="6" y="898"/>
                    </a:lnTo>
                    <a:lnTo>
                      <a:pt x="2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2" y="787"/>
                    </a:lnTo>
                    <a:lnTo>
                      <a:pt x="6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0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70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3" y="451"/>
                    </a:lnTo>
                    <a:lnTo>
                      <a:pt x="780" y="425"/>
                    </a:lnTo>
                    <a:lnTo>
                      <a:pt x="775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4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3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9" y="246"/>
                    </a:lnTo>
                    <a:lnTo>
                      <a:pt x="328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1" y="290"/>
                    </a:lnTo>
                    <a:lnTo>
                      <a:pt x="173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6" y="39"/>
                    </a:lnTo>
                    <a:lnTo>
                      <a:pt x="271" y="32"/>
                    </a:lnTo>
                    <a:lnTo>
                      <a:pt x="297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10" y="6"/>
                    </a:lnTo>
                    <a:lnTo>
                      <a:pt x="440" y="3"/>
                    </a:lnTo>
                    <a:lnTo>
                      <a:pt x="472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29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8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1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6" y="236"/>
                    </a:lnTo>
                    <a:lnTo>
                      <a:pt x="1004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2424113" y="3117850"/>
                <a:ext cx="846138" cy="952500"/>
              </a:xfrm>
              <a:custGeom>
                <a:avLst/>
                <a:gdLst>
                  <a:gd name="T0" fmla="*/ 531 w 1065"/>
                  <a:gd name="T1" fmla="*/ 1198 h 1200"/>
                  <a:gd name="T2" fmla="*/ 413 w 1065"/>
                  <a:gd name="T3" fmla="*/ 1174 h 1200"/>
                  <a:gd name="T4" fmla="*/ 306 w 1065"/>
                  <a:gd name="T5" fmla="*/ 1128 h 1200"/>
                  <a:gd name="T6" fmla="*/ 211 w 1065"/>
                  <a:gd name="T7" fmla="*/ 1064 h 1200"/>
                  <a:gd name="T8" fmla="*/ 131 w 1065"/>
                  <a:gd name="T9" fmla="*/ 983 h 1200"/>
                  <a:gd name="T10" fmla="*/ 69 w 1065"/>
                  <a:gd name="T11" fmla="*/ 887 h 1200"/>
                  <a:gd name="T12" fmla="*/ 25 w 1065"/>
                  <a:gd name="T13" fmla="*/ 781 h 1200"/>
                  <a:gd name="T14" fmla="*/ 4 w 1065"/>
                  <a:gd name="T15" fmla="*/ 665 h 1200"/>
                  <a:gd name="T16" fmla="*/ 1 w 1065"/>
                  <a:gd name="T17" fmla="*/ 573 h 1200"/>
                  <a:gd name="T18" fmla="*/ 18 w 1065"/>
                  <a:gd name="T19" fmla="*/ 454 h 1200"/>
                  <a:gd name="T20" fmla="*/ 56 w 1065"/>
                  <a:gd name="T21" fmla="*/ 344 h 1200"/>
                  <a:gd name="T22" fmla="*/ 115 w 1065"/>
                  <a:gd name="T23" fmla="*/ 244 h 1200"/>
                  <a:gd name="T24" fmla="*/ 190 w 1065"/>
                  <a:gd name="T25" fmla="*/ 158 h 1200"/>
                  <a:gd name="T26" fmla="*/ 281 w 1065"/>
                  <a:gd name="T27" fmla="*/ 88 h 1200"/>
                  <a:gd name="T28" fmla="*/ 386 w 1065"/>
                  <a:gd name="T29" fmla="*/ 37 h 1200"/>
                  <a:gd name="T30" fmla="*/ 503 w 1065"/>
                  <a:gd name="T31" fmla="*/ 7 h 1200"/>
                  <a:gd name="T32" fmla="*/ 597 w 1065"/>
                  <a:gd name="T33" fmla="*/ 0 h 1200"/>
                  <a:gd name="T34" fmla="*/ 745 w 1065"/>
                  <a:gd name="T35" fmla="*/ 14 h 1200"/>
                  <a:gd name="T36" fmla="*/ 868 w 1065"/>
                  <a:gd name="T37" fmla="*/ 55 h 1200"/>
                  <a:gd name="T38" fmla="*/ 971 w 1065"/>
                  <a:gd name="T39" fmla="*/ 118 h 1200"/>
                  <a:gd name="T40" fmla="*/ 1057 w 1065"/>
                  <a:gd name="T41" fmla="*/ 198 h 1200"/>
                  <a:gd name="T42" fmla="*/ 847 w 1065"/>
                  <a:gd name="T43" fmla="*/ 329 h 1200"/>
                  <a:gd name="T44" fmla="*/ 781 w 1065"/>
                  <a:gd name="T45" fmla="*/ 280 h 1200"/>
                  <a:gd name="T46" fmla="*/ 707 w 1065"/>
                  <a:gd name="T47" fmla="*/ 247 h 1200"/>
                  <a:gd name="T48" fmla="*/ 619 w 1065"/>
                  <a:gd name="T49" fmla="*/ 231 h 1200"/>
                  <a:gd name="T50" fmla="*/ 559 w 1065"/>
                  <a:gd name="T51" fmla="*/ 233 h 1200"/>
                  <a:gd name="T52" fmla="*/ 493 w 1065"/>
                  <a:gd name="T53" fmla="*/ 247 h 1200"/>
                  <a:gd name="T54" fmla="*/ 433 w 1065"/>
                  <a:gd name="T55" fmla="*/ 276 h 1200"/>
                  <a:gd name="T56" fmla="*/ 381 w 1065"/>
                  <a:gd name="T57" fmla="*/ 315 h 1200"/>
                  <a:gd name="T58" fmla="*/ 337 w 1065"/>
                  <a:gd name="T59" fmla="*/ 365 h 1200"/>
                  <a:gd name="T60" fmla="*/ 302 w 1065"/>
                  <a:gd name="T61" fmla="*/ 424 h 1200"/>
                  <a:gd name="T62" fmla="*/ 278 w 1065"/>
                  <a:gd name="T63" fmla="*/ 489 h 1200"/>
                  <a:gd name="T64" fmla="*/ 265 w 1065"/>
                  <a:gd name="T65" fmla="*/ 561 h 1200"/>
                  <a:gd name="T66" fmla="*/ 264 w 1065"/>
                  <a:gd name="T67" fmla="*/ 618 h 1200"/>
                  <a:gd name="T68" fmla="*/ 273 w 1065"/>
                  <a:gd name="T69" fmla="*/ 692 h 1200"/>
                  <a:gd name="T70" fmla="*/ 295 w 1065"/>
                  <a:gd name="T71" fmla="*/ 762 h 1200"/>
                  <a:gd name="T72" fmla="*/ 328 w 1065"/>
                  <a:gd name="T73" fmla="*/ 823 h 1200"/>
                  <a:gd name="T74" fmla="*/ 371 w 1065"/>
                  <a:gd name="T75" fmla="*/ 875 h 1200"/>
                  <a:gd name="T76" fmla="*/ 424 w 1065"/>
                  <a:gd name="T77" fmla="*/ 918 h 1200"/>
                  <a:gd name="T78" fmla="*/ 485 w 1065"/>
                  <a:gd name="T79" fmla="*/ 949 h 1200"/>
                  <a:gd name="T80" fmla="*/ 553 w 1065"/>
                  <a:gd name="T81" fmla="*/ 967 h 1200"/>
                  <a:gd name="T82" fmla="*/ 608 w 1065"/>
                  <a:gd name="T83" fmla="*/ 972 h 1200"/>
                  <a:gd name="T84" fmla="*/ 695 w 1065"/>
                  <a:gd name="T85" fmla="*/ 961 h 1200"/>
                  <a:gd name="T86" fmla="*/ 773 w 1065"/>
                  <a:gd name="T87" fmla="*/ 931 h 1200"/>
                  <a:gd name="T88" fmla="*/ 842 w 1065"/>
                  <a:gd name="T89" fmla="*/ 886 h 1200"/>
                  <a:gd name="T90" fmla="*/ 1065 w 1065"/>
                  <a:gd name="T91" fmla="*/ 985 h 1200"/>
                  <a:gd name="T92" fmla="*/ 1000 w 1065"/>
                  <a:gd name="T93" fmla="*/ 1052 h 1200"/>
                  <a:gd name="T94" fmla="*/ 899 w 1065"/>
                  <a:gd name="T95" fmla="*/ 1125 h 1200"/>
                  <a:gd name="T96" fmla="*/ 781 w 1065"/>
                  <a:gd name="T97" fmla="*/ 1176 h 1200"/>
                  <a:gd name="T98" fmla="*/ 635 w 1065"/>
                  <a:gd name="T99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5" h="1200">
                    <a:moveTo>
                      <a:pt x="595" y="1200"/>
                    </a:moveTo>
                    <a:lnTo>
                      <a:pt x="595" y="1200"/>
                    </a:lnTo>
                    <a:lnTo>
                      <a:pt x="562" y="1200"/>
                    </a:lnTo>
                    <a:lnTo>
                      <a:pt x="531" y="1198"/>
                    </a:lnTo>
                    <a:lnTo>
                      <a:pt x="502" y="1194"/>
                    </a:lnTo>
                    <a:lnTo>
                      <a:pt x="471" y="1188"/>
                    </a:lnTo>
                    <a:lnTo>
                      <a:pt x="442" y="1182"/>
                    </a:lnTo>
                    <a:lnTo>
                      <a:pt x="413" y="1174"/>
                    </a:lnTo>
                    <a:lnTo>
                      <a:pt x="385" y="1164"/>
                    </a:lnTo>
                    <a:lnTo>
                      <a:pt x="357" y="1153"/>
                    </a:lnTo>
                    <a:lnTo>
                      <a:pt x="331" y="1141"/>
                    </a:lnTo>
                    <a:lnTo>
                      <a:pt x="306" y="1128"/>
                    </a:lnTo>
                    <a:lnTo>
                      <a:pt x="281" y="1114"/>
                    </a:lnTo>
                    <a:lnTo>
                      <a:pt x="257" y="1098"/>
                    </a:lnTo>
                    <a:lnTo>
                      <a:pt x="233" y="1082"/>
                    </a:lnTo>
                    <a:lnTo>
                      <a:pt x="211" y="1064"/>
                    </a:lnTo>
                    <a:lnTo>
                      <a:pt x="190" y="1045"/>
                    </a:lnTo>
                    <a:lnTo>
                      <a:pt x="170" y="1026"/>
                    </a:lnTo>
                    <a:lnTo>
                      <a:pt x="149" y="1004"/>
                    </a:lnTo>
                    <a:lnTo>
                      <a:pt x="131" y="983"/>
                    </a:lnTo>
                    <a:lnTo>
                      <a:pt x="115" y="960"/>
                    </a:lnTo>
                    <a:lnTo>
                      <a:pt x="98" y="937"/>
                    </a:lnTo>
                    <a:lnTo>
                      <a:pt x="84" y="912"/>
                    </a:lnTo>
                    <a:lnTo>
                      <a:pt x="69" y="887"/>
                    </a:lnTo>
                    <a:lnTo>
                      <a:pt x="56" y="862"/>
                    </a:lnTo>
                    <a:lnTo>
                      <a:pt x="45" y="836"/>
                    </a:lnTo>
                    <a:lnTo>
                      <a:pt x="35" y="808"/>
                    </a:lnTo>
                    <a:lnTo>
                      <a:pt x="25" y="781"/>
                    </a:lnTo>
                    <a:lnTo>
                      <a:pt x="18" y="752"/>
                    </a:lnTo>
                    <a:lnTo>
                      <a:pt x="12" y="723"/>
                    </a:lnTo>
                    <a:lnTo>
                      <a:pt x="7" y="694"/>
                    </a:lnTo>
                    <a:lnTo>
                      <a:pt x="4" y="665"/>
                    </a:lnTo>
                    <a:lnTo>
                      <a:pt x="1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1" y="573"/>
                    </a:lnTo>
                    <a:lnTo>
                      <a:pt x="4" y="542"/>
                    </a:lnTo>
                    <a:lnTo>
                      <a:pt x="7" y="512"/>
                    </a:lnTo>
                    <a:lnTo>
                      <a:pt x="12" y="483"/>
                    </a:lnTo>
                    <a:lnTo>
                      <a:pt x="18" y="454"/>
                    </a:lnTo>
                    <a:lnTo>
                      <a:pt x="25" y="426"/>
                    </a:lnTo>
                    <a:lnTo>
                      <a:pt x="35" y="397"/>
                    </a:lnTo>
                    <a:lnTo>
                      <a:pt x="45" y="370"/>
                    </a:lnTo>
                    <a:lnTo>
                      <a:pt x="56" y="344"/>
                    </a:lnTo>
                    <a:lnTo>
                      <a:pt x="69" y="317"/>
                    </a:lnTo>
                    <a:lnTo>
                      <a:pt x="84" y="292"/>
                    </a:lnTo>
                    <a:lnTo>
                      <a:pt x="98" y="267"/>
                    </a:lnTo>
                    <a:lnTo>
                      <a:pt x="115" y="244"/>
                    </a:lnTo>
                    <a:lnTo>
                      <a:pt x="131" y="221"/>
                    </a:lnTo>
                    <a:lnTo>
                      <a:pt x="150" y="199"/>
                    </a:lnTo>
                    <a:lnTo>
                      <a:pt x="170" y="178"/>
                    </a:lnTo>
                    <a:lnTo>
                      <a:pt x="190" y="158"/>
                    </a:lnTo>
                    <a:lnTo>
                      <a:pt x="211" y="139"/>
                    </a:lnTo>
                    <a:lnTo>
                      <a:pt x="234" y="121"/>
                    </a:lnTo>
                    <a:lnTo>
                      <a:pt x="257" y="104"/>
                    </a:lnTo>
                    <a:lnTo>
                      <a:pt x="281" y="88"/>
                    </a:lnTo>
                    <a:lnTo>
                      <a:pt x="306" y="74"/>
                    </a:lnTo>
                    <a:lnTo>
                      <a:pt x="332" y="61"/>
                    </a:lnTo>
                    <a:lnTo>
                      <a:pt x="358" y="47"/>
                    </a:lnTo>
                    <a:lnTo>
                      <a:pt x="386" y="37"/>
                    </a:lnTo>
                    <a:lnTo>
                      <a:pt x="414" y="27"/>
                    </a:lnTo>
                    <a:lnTo>
                      <a:pt x="443" y="19"/>
                    </a:lnTo>
                    <a:lnTo>
                      <a:pt x="473" y="12"/>
                    </a:lnTo>
                    <a:lnTo>
                      <a:pt x="503" y="7"/>
                    </a:lnTo>
                    <a:lnTo>
                      <a:pt x="534" y="3"/>
                    </a:lnTo>
                    <a:lnTo>
                      <a:pt x="565" y="1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637" y="1"/>
                    </a:lnTo>
                    <a:lnTo>
                      <a:pt x="675" y="3"/>
                    </a:lnTo>
                    <a:lnTo>
                      <a:pt x="711" y="8"/>
                    </a:lnTo>
                    <a:lnTo>
                      <a:pt x="745" y="14"/>
                    </a:lnTo>
                    <a:lnTo>
                      <a:pt x="779" y="22"/>
                    </a:lnTo>
                    <a:lnTo>
                      <a:pt x="810" y="32"/>
                    </a:lnTo>
                    <a:lnTo>
                      <a:pt x="840" y="43"/>
                    </a:lnTo>
                    <a:lnTo>
                      <a:pt x="868" y="55"/>
                    </a:lnTo>
                    <a:lnTo>
                      <a:pt x="896" y="69"/>
                    </a:lnTo>
                    <a:lnTo>
                      <a:pt x="922" y="83"/>
                    </a:lnTo>
                    <a:lnTo>
                      <a:pt x="947" y="100"/>
                    </a:lnTo>
                    <a:lnTo>
                      <a:pt x="971" y="118"/>
                    </a:lnTo>
                    <a:lnTo>
                      <a:pt x="994" y="136"/>
                    </a:lnTo>
                    <a:lnTo>
                      <a:pt x="1015" y="156"/>
                    </a:lnTo>
                    <a:lnTo>
                      <a:pt x="1037" y="176"/>
                    </a:lnTo>
                    <a:lnTo>
                      <a:pt x="1057" y="198"/>
                    </a:lnTo>
                    <a:lnTo>
                      <a:pt x="893" y="375"/>
                    </a:lnTo>
                    <a:lnTo>
                      <a:pt x="893" y="375"/>
                    </a:lnTo>
                    <a:lnTo>
                      <a:pt x="862" y="344"/>
                    </a:lnTo>
                    <a:lnTo>
                      <a:pt x="847" y="329"/>
                    </a:lnTo>
                    <a:lnTo>
                      <a:pt x="831" y="316"/>
                    </a:lnTo>
                    <a:lnTo>
                      <a:pt x="814" y="303"/>
                    </a:lnTo>
                    <a:lnTo>
                      <a:pt x="798" y="291"/>
                    </a:lnTo>
                    <a:lnTo>
                      <a:pt x="781" y="280"/>
                    </a:lnTo>
                    <a:lnTo>
                      <a:pt x="763" y="271"/>
                    </a:lnTo>
                    <a:lnTo>
                      <a:pt x="745" y="261"/>
                    </a:lnTo>
                    <a:lnTo>
                      <a:pt x="726" y="254"/>
                    </a:lnTo>
                    <a:lnTo>
                      <a:pt x="707" y="247"/>
                    </a:lnTo>
                    <a:lnTo>
                      <a:pt x="685" y="241"/>
                    </a:lnTo>
                    <a:lnTo>
                      <a:pt x="665" y="236"/>
                    </a:lnTo>
                    <a:lnTo>
                      <a:pt x="642" y="233"/>
                    </a:lnTo>
                    <a:lnTo>
                      <a:pt x="619" y="231"/>
                    </a:lnTo>
                    <a:lnTo>
                      <a:pt x="595" y="230"/>
                    </a:lnTo>
                    <a:lnTo>
                      <a:pt x="595" y="230"/>
                    </a:lnTo>
                    <a:lnTo>
                      <a:pt x="577" y="231"/>
                    </a:lnTo>
                    <a:lnTo>
                      <a:pt x="559" y="233"/>
                    </a:lnTo>
                    <a:lnTo>
                      <a:pt x="542" y="235"/>
                    </a:lnTo>
                    <a:lnTo>
                      <a:pt x="525" y="239"/>
                    </a:lnTo>
                    <a:lnTo>
                      <a:pt x="509" y="242"/>
                    </a:lnTo>
                    <a:lnTo>
                      <a:pt x="493" y="247"/>
                    </a:lnTo>
                    <a:lnTo>
                      <a:pt x="478" y="253"/>
                    </a:lnTo>
                    <a:lnTo>
                      <a:pt x="462" y="260"/>
                    </a:lnTo>
                    <a:lnTo>
                      <a:pt x="448" y="267"/>
                    </a:lnTo>
                    <a:lnTo>
                      <a:pt x="433" y="276"/>
                    </a:lnTo>
                    <a:lnTo>
                      <a:pt x="419" y="284"/>
                    </a:lnTo>
                    <a:lnTo>
                      <a:pt x="406" y="293"/>
                    </a:lnTo>
                    <a:lnTo>
                      <a:pt x="393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7" y="365"/>
                    </a:lnTo>
                    <a:lnTo>
                      <a:pt x="327" y="378"/>
                    </a:lnTo>
                    <a:lnTo>
                      <a:pt x="318" y="394"/>
                    </a:lnTo>
                    <a:lnTo>
                      <a:pt x="309" y="408"/>
                    </a:lnTo>
                    <a:lnTo>
                      <a:pt x="302" y="424"/>
                    </a:lnTo>
                    <a:lnTo>
                      <a:pt x="295" y="439"/>
                    </a:lnTo>
                    <a:lnTo>
                      <a:pt x="288" y="456"/>
                    </a:lnTo>
                    <a:lnTo>
                      <a:pt x="283" y="473"/>
                    </a:lnTo>
                    <a:lnTo>
                      <a:pt x="278" y="489"/>
                    </a:lnTo>
                    <a:lnTo>
                      <a:pt x="273" y="507"/>
                    </a:lnTo>
                    <a:lnTo>
                      <a:pt x="270" y="525"/>
                    </a:lnTo>
                    <a:lnTo>
                      <a:pt x="267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4" y="599"/>
                    </a:lnTo>
                    <a:lnTo>
                      <a:pt x="264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7" y="657"/>
                    </a:lnTo>
                    <a:lnTo>
                      <a:pt x="270" y="674"/>
                    </a:lnTo>
                    <a:lnTo>
                      <a:pt x="273" y="692"/>
                    </a:lnTo>
                    <a:lnTo>
                      <a:pt x="278" y="710"/>
                    </a:lnTo>
                    <a:lnTo>
                      <a:pt x="283" y="727"/>
                    </a:lnTo>
                    <a:lnTo>
                      <a:pt x="289" y="745"/>
                    </a:lnTo>
                    <a:lnTo>
                      <a:pt x="295" y="762"/>
                    </a:lnTo>
                    <a:lnTo>
                      <a:pt x="302" y="777"/>
                    </a:lnTo>
                    <a:lnTo>
                      <a:pt x="310" y="793"/>
                    </a:lnTo>
                    <a:lnTo>
                      <a:pt x="319" y="808"/>
                    </a:lnTo>
                    <a:lnTo>
                      <a:pt x="328" y="823"/>
                    </a:lnTo>
                    <a:lnTo>
                      <a:pt x="338" y="837"/>
                    </a:lnTo>
                    <a:lnTo>
                      <a:pt x="349" y="850"/>
                    </a:lnTo>
                    <a:lnTo>
                      <a:pt x="359" y="863"/>
                    </a:lnTo>
                    <a:lnTo>
                      <a:pt x="371" y="875"/>
                    </a:lnTo>
                    <a:lnTo>
                      <a:pt x="383" y="887"/>
                    </a:lnTo>
                    <a:lnTo>
                      <a:pt x="396" y="898"/>
                    </a:lnTo>
                    <a:lnTo>
                      <a:pt x="410" y="909"/>
                    </a:lnTo>
                    <a:lnTo>
                      <a:pt x="424" y="918"/>
                    </a:lnTo>
                    <a:lnTo>
                      <a:pt x="438" y="926"/>
                    </a:lnTo>
                    <a:lnTo>
                      <a:pt x="453" y="935"/>
                    </a:lnTo>
                    <a:lnTo>
                      <a:pt x="468" y="942"/>
                    </a:lnTo>
                    <a:lnTo>
                      <a:pt x="485" y="949"/>
                    </a:lnTo>
                    <a:lnTo>
                      <a:pt x="500" y="955"/>
                    </a:lnTo>
                    <a:lnTo>
                      <a:pt x="517" y="960"/>
                    </a:lnTo>
                    <a:lnTo>
                      <a:pt x="535" y="964"/>
                    </a:lnTo>
                    <a:lnTo>
                      <a:pt x="553" y="967"/>
                    </a:lnTo>
                    <a:lnTo>
                      <a:pt x="571" y="969"/>
                    </a:lnTo>
                    <a:lnTo>
                      <a:pt x="589" y="971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31" y="971"/>
                    </a:lnTo>
                    <a:lnTo>
                      <a:pt x="653" y="968"/>
                    </a:lnTo>
                    <a:lnTo>
                      <a:pt x="675" y="966"/>
                    </a:lnTo>
                    <a:lnTo>
                      <a:pt x="695" y="961"/>
                    </a:lnTo>
                    <a:lnTo>
                      <a:pt x="715" y="955"/>
                    </a:lnTo>
                    <a:lnTo>
                      <a:pt x="734" y="948"/>
                    </a:lnTo>
                    <a:lnTo>
                      <a:pt x="754" y="941"/>
                    </a:lnTo>
                    <a:lnTo>
                      <a:pt x="773" y="931"/>
                    </a:lnTo>
                    <a:lnTo>
                      <a:pt x="791" y="922"/>
                    </a:lnTo>
                    <a:lnTo>
                      <a:pt x="808" y="911"/>
                    </a:lnTo>
                    <a:lnTo>
                      <a:pt x="825" y="899"/>
                    </a:lnTo>
                    <a:lnTo>
                      <a:pt x="842" y="886"/>
                    </a:lnTo>
                    <a:lnTo>
                      <a:pt x="859" y="873"/>
                    </a:lnTo>
                    <a:lnTo>
                      <a:pt x="875" y="858"/>
                    </a:lnTo>
                    <a:lnTo>
                      <a:pt x="906" y="827"/>
                    </a:lnTo>
                    <a:lnTo>
                      <a:pt x="1065" y="985"/>
                    </a:lnTo>
                    <a:lnTo>
                      <a:pt x="1065" y="985"/>
                    </a:lnTo>
                    <a:lnTo>
                      <a:pt x="1044" y="1008"/>
                    </a:lnTo>
                    <a:lnTo>
                      <a:pt x="1022" y="1030"/>
                    </a:lnTo>
                    <a:lnTo>
                      <a:pt x="1000" y="1052"/>
                    </a:lnTo>
                    <a:lnTo>
                      <a:pt x="976" y="1072"/>
                    </a:lnTo>
                    <a:lnTo>
                      <a:pt x="951" y="1090"/>
                    </a:lnTo>
                    <a:lnTo>
                      <a:pt x="926" y="1108"/>
                    </a:lnTo>
                    <a:lnTo>
                      <a:pt x="899" y="1125"/>
                    </a:lnTo>
                    <a:lnTo>
                      <a:pt x="872" y="1140"/>
                    </a:lnTo>
                    <a:lnTo>
                      <a:pt x="843" y="1153"/>
                    </a:lnTo>
                    <a:lnTo>
                      <a:pt x="812" y="1165"/>
                    </a:lnTo>
                    <a:lnTo>
                      <a:pt x="781" y="1176"/>
                    </a:lnTo>
                    <a:lnTo>
                      <a:pt x="748" y="1184"/>
                    </a:lnTo>
                    <a:lnTo>
                      <a:pt x="712" y="1192"/>
                    </a:lnTo>
                    <a:lnTo>
                      <a:pt x="675" y="1196"/>
                    </a:lnTo>
                    <a:lnTo>
                      <a:pt x="635" y="1199"/>
                    </a:lnTo>
                    <a:lnTo>
                      <a:pt x="595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 userDrawn="1"/>
            </p:nvSpPr>
            <p:spPr bwMode="auto">
              <a:xfrm>
                <a:off x="3375025" y="2787650"/>
                <a:ext cx="854075" cy="1262063"/>
              </a:xfrm>
              <a:custGeom>
                <a:avLst/>
                <a:gdLst>
                  <a:gd name="T0" fmla="*/ 1076 w 1076"/>
                  <a:gd name="T1" fmla="*/ 1590 h 1590"/>
                  <a:gd name="T2" fmla="*/ 771 w 1076"/>
                  <a:gd name="T3" fmla="*/ 1590 h 1590"/>
                  <a:gd name="T4" fmla="*/ 425 w 1076"/>
                  <a:gd name="T5" fmla="*/ 1093 h 1590"/>
                  <a:gd name="T6" fmla="*/ 264 w 1076"/>
                  <a:gd name="T7" fmla="*/ 1261 h 1590"/>
                  <a:gd name="T8" fmla="*/ 264 w 1076"/>
                  <a:gd name="T9" fmla="*/ 1590 h 1590"/>
                  <a:gd name="T10" fmla="*/ 0 w 1076"/>
                  <a:gd name="T11" fmla="*/ 1590 h 1590"/>
                  <a:gd name="T12" fmla="*/ 0 w 1076"/>
                  <a:gd name="T13" fmla="*/ 0 h 1590"/>
                  <a:gd name="T14" fmla="*/ 264 w 1076"/>
                  <a:gd name="T15" fmla="*/ 0 h 1590"/>
                  <a:gd name="T16" fmla="*/ 264 w 1076"/>
                  <a:gd name="T17" fmla="*/ 950 h 1590"/>
                  <a:gd name="T18" fmla="*/ 741 w 1076"/>
                  <a:gd name="T19" fmla="*/ 440 h 1590"/>
                  <a:gd name="T20" fmla="*/ 1062 w 1076"/>
                  <a:gd name="T21" fmla="*/ 440 h 1590"/>
                  <a:gd name="T22" fmla="*/ 604 w 1076"/>
                  <a:gd name="T23" fmla="*/ 908 h 1590"/>
                  <a:gd name="T24" fmla="*/ 1076 w 1076"/>
                  <a:gd name="T25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6" h="1590">
                    <a:moveTo>
                      <a:pt x="1076" y="1590"/>
                    </a:moveTo>
                    <a:lnTo>
                      <a:pt x="771" y="1590"/>
                    </a:lnTo>
                    <a:lnTo>
                      <a:pt x="425" y="1093"/>
                    </a:lnTo>
                    <a:lnTo>
                      <a:pt x="264" y="1261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950"/>
                    </a:lnTo>
                    <a:lnTo>
                      <a:pt x="741" y="440"/>
                    </a:lnTo>
                    <a:lnTo>
                      <a:pt x="1062" y="440"/>
                    </a:lnTo>
                    <a:lnTo>
                      <a:pt x="604" y="908"/>
                    </a:lnTo>
                    <a:lnTo>
                      <a:pt x="1076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 userDrawn="1"/>
            </p:nvSpPr>
            <p:spPr bwMode="auto">
              <a:xfrm>
                <a:off x="4341813" y="2787650"/>
                <a:ext cx="946150" cy="1281113"/>
              </a:xfrm>
              <a:custGeom>
                <a:avLst/>
                <a:gdLst>
                  <a:gd name="T0" fmla="*/ 560 w 1191"/>
                  <a:gd name="T1" fmla="*/ 646 h 1615"/>
                  <a:gd name="T2" fmla="*/ 496 w 1191"/>
                  <a:gd name="T3" fmla="*/ 659 h 1615"/>
                  <a:gd name="T4" fmla="*/ 436 w 1191"/>
                  <a:gd name="T5" fmla="*/ 686 h 1615"/>
                  <a:gd name="T6" fmla="*/ 382 w 1191"/>
                  <a:gd name="T7" fmla="*/ 723 h 1615"/>
                  <a:gd name="T8" fmla="*/ 337 w 1191"/>
                  <a:gd name="T9" fmla="*/ 770 h 1615"/>
                  <a:gd name="T10" fmla="*/ 300 w 1191"/>
                  <a:gd name="T11" fmla="*/ 829 h 1615"/>
                  <a:gd name="T12" fmla="*/ 273 w 1191"/>
                  <a:gd name="T13" fmla="*/ 897 h 1615"/>
                  <a:gd name="T14" fmla="*/ 259 w 1191"/>
                  <a:gd name="T15" fmla="*/ 973 h 1615"/>
                  <a:gd name="T16" fmla="*/ 258 w 1191"/>
                  <a:gd name="T17" fmla="*/ 1036 h 1615"/>
                  <a:gd name="T18" fmla="*/ 269 w 1191"/>
                  <a:gd name="T19" fmla="*/ 1114 h 1615"/>
                  <a:gd name="T20" fmla="*/ 291 w 1191"/>
                  <a:gd name="T21" fmla="*/ 1184 h 1615"/>
                  <a:gd name="T22" fmla="*/ 326 w 1191"/>
                  <a:gd name="T23" fmla="*/ 1245 h 1615"/>
                  <a:gd name="T24" fmla="*/ 370 w 1191"/>
                  <a:gd name="T25" fmla="*/ 1296 h 1615"/>
                  <a:gd name="T26" fmla="*/ 422 w 1191"/>
                  <a:gd name="T27" fmla="*/ 1337 h 1615"/>
                  <a:gd name="T28" fmla="*/ 480 w 1191"/>
                  <a:gd name="T29" fmla="*/ 1365 h 1615"/>
                  <a:gd name="T30" fmla="*/ 543 w 1191"/>
                  <a:gd name="T31" fmla="*/ 1382 h 1615"/>
                  <a:gd name="T32" fmla="*/ 594 w 1191"/>
                  <a:gd name="T33" fmla="*/ 1385 h 1615"/>
                  <a:gd name="T34" fmla="*/ 659 w 1191"/>
                  <a:gd name="T35" fmla="*/ 1378 h 1615"/>
                  <a:gd name="T36" fmla="*/ 720 w 1191"/>
                  <a:gd name="T37" fmla="*/ 1359 h 1615"/>
                  <a:gd name="T38" fmla="*/ 776 w 1191"/>
                  <a:gd name="T39" fmla="*/ 1328 h 1615"/>
                  <a:gd name="T40" fmla="*/ 825 w 1191"/>
                  <a:gd name="T41" fmla="*/ 1286 h 1615"/>
                  <a:gd name="T42" fmla="*/ 866 w 1191"/>
                  <a:gd name="T43" fmla="*/ 1233 h 1615"/>
                  <a:gd name="T44" fmla="*/ 896 w 1191"/>
                  <a:gd name="T45" fmla="*/ 1169 h 1615"/>
                  <a:gd name="T46" fmla="*/ 915 w 1191"/>
                  <a:gd name="T47" fmla="*/ 1096 h 1615"/>
                  <a:gd name="T48" fmla="*/ 922 w 1191"/>
                  <a:gd name="T49" fmla="*/ 1015 h 1615"/>
                  <a:gd name="T50" fmla="*/ 918 w 1191"/>
                  <a:gd name="T51" fmla="*/ 953 h 1615"/>
                  <a:gd name="T52" fmla="*/ 902 w 1191"/>
                  <a:gd name="T53" fmla="*/ 879 h 1615"/>
                  <a:gd name="T54" fmla="*/ 874 w 1191"/>
                  <a:gd name="T55" fmla="*/ 813 h 1615"/>
                  <a:gd name="T56" fmla="*/ 836 w 1191"/>
                  <a:gd name="T57" fmla="*/ 757 h 1615"/>
                  <a:gd name="T58" fmla="*/ 788 w 1191"/>
                  <a:gd name="T59" fmla="*/ 712 h 1615"/>
                  <a:gd name="T60" fmla="*/ 734 w 1191"/>
                  <a:gd name="T61" fmla="*/ 677 h 1615"/>
                  <a:gd name="T62" fmla="*/ 675 w 1191"/>
                  <a:gd name="T63" fmla="*/ 655 h 1615"/>
                  <a:gd name="T64" fmla="*/ 610 w 1191"/>
                  <a:gd name="T65" fmla="*/ 645 h 1615"/>
                  <a:gd name="T66" fmla="*/ 620 w 1191"/>
                  <a:gd name="T67" fmla="*/ 1614 h 1615"/>
                  <a:gd name="T68" fmla="*/ 496 w 1191"/>
                  <a:gd name="T69" fmla="*/ 1589 h 1615"/>
                  <a:gd name="T70" fmla="*/ 395 w 1191"/>
                  <a:gd name="T71" fmla="*/ 1538 h 1615"/>
                  <a:gd name="T72" fmla="*/ 314 w 1191"/>
                  <a:gd name="T73" fmla="*/ 1470 h 1615"/>
                  <a:gd name="T74" fmla="*/ 264 w 1191"/>
                  <a:gd name="T75" fmla="*/ 1590 h 1615"/>
                  <a:gd name="T76" fmla="*/ 264 w 1191"/>
                  <a:gd name="T77" fmla="*/ 632 h 1615"/>
                  <a:gd name="T78" fmla="*/ 315 w 1191"/>
                  <a:gd name="T79" fmla="*/ 567 h 1615"/>
                  <a:gd name="T80" fmla="*/ 398 w 1191"/>
                  <a:gd name="T81" fmla="*/ 493 h 1615"/>
                  <a:gd name="T82" fmla="*/ 498 w 1191"/>
                  <a:gd name="T83" fmla="*/ 442 h 1615"/>
                  <a:gd name="T84" fmla="*/ 620 w 1191"/>
                  <a:gd name="T85" fmla="*/ 417 h 1615"/>
                  <a:gd name="T86" fmla="*/ 705 w 1191"/>
                  <a:gd name="T87" fmla="*/ 418 h 1615"/>
                  <a:gd name="T88" fmla="*/ 805 w 1191"/>
                  <a:gd name="T89" fmla="*/ 438 h 1615"/>
                  <a:gd name="T90" fmla="*/ 899 w 1191"/>
                  <a:gd name="T91" fmla="*/ 478 h 1615"/>
                  <a:gd name="T92" fmla="*/ 985 w 1191"/>
                  <a:gd name="T93" fmla="*/ 535 h 1615"/>
                  <a:gd name="T94" fmla="*/ 1061 w 1191"/>
                  <a:gd name="T95" fmla="*/ 612 h 1615"/>
                  <a:gd name="T96" fmla="*/ 1120 w 1191"/>
                  <a:gd name="T97" fmla="*/ 706 h 1615"/>
                  <a:gd name="T98" fmla="*/ 1164 w 1191"/>
                  <a:gd name="T99" fmla="*/ 817 h 1615"/>
                  <a:gd name="T100" fmla="*/ 1187 w 1191"/>
                  <a:gd name="T101" fmla="*/ 945 h 1615"/>
                  <a:gd name="T102" fmla="*/ 1189 w 1191"/>
                  <a:gd name="T103" fmla="*/ 1050 h 1615"/>
                  <a:gd name="T104" fmla="*/ 1172 w 1191"/>
                  <a:gd name="T105" fmla="*/ 1182 h 1615"/>
                  <a:gd name="T106" fmla="*/ 1133 w 1191"/>
                  <a:gd name="T107" fmla="*/ 1297 h 1615"/>
                  <a:gd name="T108" fmla="*/ 1077 w 1191"/>
                  <a:gd name="T109" fmla="*/ 1396 h 1615"/>
                  <a:gd name="T110" fmla="*/ 1006 w 1191"/>
                  <a:gd name="T111" fmla="*/ 1477 h 1615"/>
                  <a:gd name="T112" fmla="*/ 922 w 1191"/>
                  <a:gd name="T113" fmla="*/ 1540 h 1615"/>
                  <a:gd name="T114" fmla="*/ 830 w 1191"/>
                  <a:gd name="T115" fmla="*/ 1584 h 1615"/>
                  <a:gd name="T116" fmla="*/ 731 w 1191"/>
                  <a:gd name="T117" fmla="*/ 1609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4" y="644"/>
                    </a:moveTo>
                    <a:lnTo>
                      <a:pt x="594" y="644"/>
                    </a:lnTo>
                    <a:lnTo>
                      <a:pt x="577" y="645"/>
                    </a:lnTo>
                    <a:lnTo>
                      <a:pt x="560" y="646"/>
                    </a:lnTo>
                    <a:lnTo>
                      <a:pt x="543" y="649"/>
                    </a:lnTo>
                    <a:lnTo>
                      <a:pt x="528" y="651"/>
                    </a:lnTo>
                    <a:lnTo>
                      <a:pt x="511" y="655"/>
                    </a:lnTo>
                    <a:lnTo>
                      <a:pt x="496" y="659"/>
                    </a:lnTo>
                    <a:lnTo>
                      <a:pt x="480" y="664"/>
                    </a:lnTo>
                    <a:lnTo>
                      <a:pt x="466" y="671"/>
                    </a:lnTo>
                    <a:lnTo>
                      <a:pt x="450" y="677"/>
                    </a:lnTo>
                    <a:lnTo>
                      <a:pt x="436" y="686"/>
                    </a:lnTo>
                    <a:lnTo>
                      <a:pt x="422" y="694"/>
                    </a:lnTo>
                    <a:lnTo>
                      <a:pt x="408" y="702"/>
                    </a:lnTo>
                    <a:lnTo>
                      <a:pt x="395" y="712"/>
                    </a:lnTo>
                    <a:lnTo>
                      <a:pt x="382" y="723"/>
                    </a:lnTo>
                    <a:lnTo>
                      <a:pt x="370" y="733"/>
                    </a:lnTo>
                    <a:lnTo>
                      <a:pt x="358" y="745"/>
                    </a:lnTo>
                    <a:lnTo>
                      <a:pt x="346" y="758"/>
                    </a:lnTo>
                    <a:lnTo>
                      <a:pt x="337" y="770"/>
                    </a:lnTo>
                    <a:lnTo>
                      <a:pt x="326" y="785"/>
                    </a:lnTo>
                    <a:lnTo>
                      <a:pt x="316" y="799"/>
                    </a:lnTo>
                    <a:lnTo>
                      <a:pt x="308" y="813"/>
                    </a:lnTo>
                    <a:lnTo>
                      <a:pt x="300" y="829"/>
                    </a:lnTo>
                    <a:lnTo>
                      <a:pt x="291" y="846"/>
                    </a:lnTo>
                    <a:lnTo>
                      <a:pt x="284" y="862"/>
                    </a:lnTo>
                    <a:lnTo>
                      <a:pt x="278" y="879"/>
                    </a:lnTo>
                    <a:lnTo>
                      <a:pt x="273" y="897"/>
                    </a:lnTo>
                    <a:lnTo>
                      <a:pt x="269" y="916"/>
                    </a:lnTo>
                    <a:lnTo>
                      <a:pt x="264" y="934"/>
                    </a:lnTo>
                    <a:lnTo>
                      <a:pt x="262" y="954"/>
                    </a:lnTo>
                    <a:lnTo>
                      <a:pt x="259" y="973"/>
                    </a:lnTo>
                    <a:lnTo>
                      <a:pt x="258" y="994"/>
                    </a:lnTo>
                    <a:lnTo>
                      <a:pt x="257" y="1015"/>
                    </a:lnTo>
                    <a:lnTo>
                      <a:pt x="257" y="1015"/>
                    </a:lnTo>
                    <a:lnTo>
                      <a:pt x="258" y="1036"/>
                    </a:lnTo>
                    <a:lnTo>
                      <a:pt x="259" y="1056"/>
                    </a:lnTo>
                    <a:lnTo>
                      <a:pt x="262" y="1076"/>
                    </a:lnTo>
                    <a:lnTo>
                      <a:pt x="264" y="1095"/>
                    </a:lnTo>
                    <a:lnTo>
                      <a:pt x="269" y="1114"/>
                    </a:lnTo>
                    <a:lnTo>
                      <a:pt x="273" y="1132"/>
                    </a:lnTo>
                    <a:lnTo>
                      <a:pt x="278" y="1150"/>
                    </a:lnTo>
                    <a:lnTo>
                      <a:pt x="284" y="1167"/>
                    </a:lnTo>
                    <a:lnTo>
                      <a:pt x="291" y="1184"/>
                    </a:lnTo>
                    <a:lnTo>
                      <a:pt x="300" y="1200"/>
                    </a:lnTo>
                    <a:lnTo>
                      <a:pt x="308" y="1216"/>
                    </a:lnTo>
                    <a:lnTo>
                      <a:pt x="316" y="1230"/>
                    </a:lnTo>
                    <a:lnTo>
                      <a:pt x="326" y="1245"/>
                    </a:lnTo>
                    <a:lnTo>
                      <a:pt x="337" y="1259"/>
                    </a:lnTo>
                    <a:lnTo>
                      <a:pt x="346" y="1272"/>
                    </a:lnTo>
                    <a:lnTo>
                      <a:pt x="358" y="1284"/>
                    </a:lnTo>
                    <a:lnTo>
                      <a:pt x="370" y="1296"/>
                    </a:lnTo>
                    <a:lnTo>
                      <a:pt x="382" y="1307"/>
                    </a:lnTo>
                    <a:lnTo>
                      <a:pt x="395" y="1317"/>
                    </a:lnTo>
                    <a:lnTo>
                      <a:pt x="408" y="1327"/>
                    </a:lnTo>
                    <a:lnTo>
                      <a:pt x="422" y="1337"/>
                    </a:lnTo>
                    <a:lnTo>
                      <a:pt x="436" y="1345"/>
                    </a:lnTo>
                    <a:lnTo>
                      <a:pt x="450" y="1352"/>
                    </a:lnTo>
                    <a:lnTo>
                      <a:pt x="466" y="1359"/>
                    </a:lnTo>
                    <a:lnTo>
                      <a:pt x="480" y="1365"/>
                    </a:lnTo>
                    <a:lnTo>
                      <a:pt x="496" y="1370"/>
                    </a:lnTo>
                    <a:lnTo>
                      <a:pt x="511" y="1375"/>
                    </a:lnTo>
                    <a:lnTo>
                      <a:pt x="528" y="1378"/>
                    </a:lnTo>
                    <a:lnTo>
                      <a:pt x="543" y="1382"/>
                    </a:lnTo>
                    <a:lnTo>
                      <a:pt x="560" y="1383"/>
                    </a:lnTo>
                    <a:lnTo>
                      <a:pt x="577" y="1384"/>
                    </a:lnTo>
                    <a:lnTo>
                      <a:pt x="594" y="1385"/>
                    </a:lnTo>
                    <a:lnTo>
                      <a:pt x="594" y="1385"/>
                    </a:lnTo>
                    <a:lnTo>
                      <a:pt x="610" y="1385"/>
                    </a:lnTo>
                    <a:lnTo>
                      <a:pt x="627" y="1383"/>
                    </a:lnTo>
                    <a:lnTo>
                      <a:pt x="643" y="1382"/>
                    </a:lnTo>
                    <a:lnTo>
                      <a:pt x="659" y="1378"/>
                    </a:lnTo>
                    <a:lnTo>
                      <a:pt x="675" y="1375"/>
                    </a:lnTo>
                    <a:lnTo>
                      <a:pt x="690" y="1371"/>
                    </a:lnTo>
                    <a:lnTo>
                      <a:pt x="706" y="1365"/>
                    </a:lnTo>
                    <a:lnTo>
                      <a:pt x="720" y="1359"/>
                    </a:lnTo>
                    <a:lnTo>
                      <a:pt x="736" y="1353"/>
                    </a:lnTo>
                    <a:lnTo>
                      <a:pt x="750" y="1346"/>
                    </a:lnTo>
                    <a:lnTo>
                      <a:pt x="763" y="1338"/>
                    </a:lnTo>
                    <a:lnTo>
                      <a:pt x="776" y="1328"/>
                    </a:lnTo>
                    <a:lnTo>
                      <a:pt x="789" y="1319"/>
                    </a:lnTo>
                    <a:lnTo>
                      <a:pt x="801" y="1309"/>
                    </a:lnTo>
                    <a:lnTo>
                      <a:pt x="813" y="1297"/>
                    </a:lnTo>
                    <a:lnTo>
                      <a:pt x="825" y="1286"/>
                    </a:lnTo>
                    <a:lnTo>
                      <a:pt x="836" y="1273"/>
                    </a:lnTo>
                    <a:lnTo>
                      <a:pt x="847" y="1260"/>
                    </a:lnTo>
                    <a:lnTo>
                      <a:pt x="856" y="1247"/>
                    </a:lnTo>
                    <a:lnTo>
                      <a:pt x="866" y="1233"/>
                    </a:lnTo>
                    <a:lnTo>
                      <a:pt x="874" y="1218"/>
                    </a:lnTo>
                    <a:lnTo>
                      <a:pt x="883" y="1203"/>
                    </a:lnTo>
                    <a:lnTo>
                      <a:pt x="890" y="1186"/>
                    </a:lnTo>
                    <a:lnTo>
                      <a:pt x="896" y="1169"/>
                    </a:lnTo>
                    <a:lnTo>
                      <a:pt x="902" y="1153"/>
                    </a:lnTo>
                    <a:lnTo>
                      <a:pt x="908" y="1135"/>
                    </a:lnTo>
                    <a:lnTo>
                      <a:pt x="911" y="1116"/>
                    </a:lnTo>
                    <a:lnTo>
                      <a:pt x="915" y="1096"/>
                    </a:lnTo>
                    <a:lnTo>
                      <a:pt x="918" y="1077"/>
                    </a:lnTo>
                    <a:lnTo>
                      <a:pt x="921" y="1057"/>
                    </a:lnTo>
                    <a:lnTo>
                      <a:pt x="922" y="1037"/>
                    </a:lnTo>
                    <a:lnTo>
                      <a:pt x="922" y="1015"/>
                    </a:lnTo>
                    <a:lnTo>
                      <a:pt x="922" y="1015"/>
                    </a:lnTo>
                    <a:lnTo>
                      <a:pt x="922" y="994"/>
                    </a:lnTo>
                    <a:lnTo>
                      <a:pt x="921" y="973"/>
                    </a:lnTo>
                    <a:lnTo>
                      <a:pt x="918" y="953"/>
                    </a:lnTo>
                    <a:lnTo>
                      <a:pt x="915" y="934"/>
                    </a:lnTo>
                    <a:lnTo>
                      <a:pt x="911" y="915"/>
                    </a:lnTo>
                    <a:lnTo>
                      <a:pt x="906" y="897"/>
                    </a:lnTo>
                    <a:lnTo>
                      <a:pt x="902" y="879"/>
                    </a:lnTo>
                    <a:lnTo>
                      <a:pt x="896" y="861"/>
                    </a:lnTo>
                    <a:lnTo>
                      <a:pt x="889" y="844"/>
                    </a:lnTo>
                    <a:lnTo>
                      <a:pt x="881" y="829"/>
                    </a:lnTo>
                    <a:lnTo>
                      <a:pt x="874" y="813"/>
                    </a:lnTo>
                    <a:lnTo>
                      <a:pt x="865" y="798"/>
                    </a:lnTo>
                    <a:lnTo>
                      <a:pt x="856" y="784"/>
                    </a:lnTo>
                    <a:lnTo>
                      <a:pt x="846" y="770"/>
                    </a:lnTo>
                    <a:lnTo>
                      <a:pt x="836" y="757"/>
                    </a:lnTo>
                    <a:lnTo>
                      <a:pt x="824" y="745"/>
                    </a:lnTo>
                    <a:lnTo>
                      <a:pt x="813" y="733"/>
                    </a:lnTo>
                    <a:lnTo>
                      <a:pt x="801" y="721"/>
                    </a:lnTo>
                    <a:lnTo>
                      <a:pt x="788" y="712"/>
                    </a:lnTo>
                    <a:lnTo>
                      <a:pt x="775" y="702"/>
                    </a:lnTo>
                    <a:lnTo>
                      <a:pt x="762" y="693"/>
                    </a:lnTo>
                    <a:lnTo>
                      <a:pt x="749" y="684"/>
                    </a:lnTo>
                    <a:lnTo>
                      <a:pt x="734" y="677"/>
                    </a:lnTo>
                    <a:lnTo>
                      <a:pt x="720" y="670"/>
                    </a:lnTo>
                    <a:lnTo>
                      <a:pt x="705" y="664"/>
                    </a:lnTo>
                    <a:lnTo>
                      <a:pt x="690" y="659"/>
                    </a:lnTo>
                    <a:lnTo>
                      <a:pt x="675" y="655"/>
                    </a:lnTo>
                    <a:lnTo>
                      <a:pt x="658" y="651"/>
                    </a:lnTo>
                    <a:lnTo>
                      <a:pt x="643" y="649"/>
                    </a:lnTo>
                    <a:lnTo>
                      <a:pt x="626" y="646"/>
                    </a:lnTo>
                    <a:lnTo>
                      <a:pt x="610" y="645"/>
                    </a:lnTo>
                    <a:lnTo>
                      <a:pt x="594" y="644"/>
                    </a:lnTo>
                    <a:close/>
                    <a:moveTo>
                      <a:pt x="654" y="1615"/>
                    </a:moveTo>
                    <a:lnTo>
                      <a:pt x="654" y="1615"/>
                    </a:lnTo>
                    <a:lnTo>
                      <a:pt x="620" y="1614"/>
                    </a:lnTo>
                    <a:lnTo>
                      <a:pt x="586" y="1610"/>
                    </a:lnTo>
                    <a:lnTo>
                      <a:pt x="554" y="1605"/>
                    </a:lnTo>
                    <a:lnTo>
                      <a:pt x="524" y="1598"/>
                    </a:lnTo>
                    <a:lnTo>
                      <a:pt x="496" y="1589"/>
                    </a:lnTo>
                    <a:lnTo>
                      <a:pt x="468" y="1578"/>
                    </a:lnTo>
                    <a:lnTo>
                      <a:pt x="443" y="1566"/>
                    </a:lnTo>
                    <a:lnTo>
                      <a:pt x="418" y="1553"/>
                    </a:lnTo>
                    <a:lnTo>
                      <a:pt x="395" y="1538"/>
                    </a:lnTo>
                    <a:lnTo>
                      <a:pt x="373" y="1523"/>
                    </a:lnTo>
                    <a:lnTo>
                      <a:pt x="352" y="1506"/>
                    </a:lnTo>
                    <a:lnTo>
                      <a:pt x="332" y="1488"/>
                    </a:lnTo>
                    <a:lnTo>
                      <a:pt x="314" y="1470"/>
                    </a:lnTo>
                    <a:lnTo>
                      <a:pt x="296" y="1451"/>
                    </a:lnTo>
                    <a:lnTo>
                      <a:pt x="279" y="1431"/>
                    </a:lnTo>
                    <a:lnTo>
                      <a:pt x="264" y="1412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632"/>
                    </a:lnTo>
                    <a:lnTo>
                      <a:pt x="264" y="632"/>
                    </a:lnTo>
                    <a:lnTo>
                      <a:pt x="281" y="609"/>
                    </a:lnTo>
                    <a:lnTo>
                      <a:pt x="297" y="588"/>
                    </a:lnTo>
                    <a:lnTo>
                      <a:pt x="315" y="567"/>
                    </a:lnTo>
                    <a:lnTo>
                      <a:pt x="334" y="547"/>
                    </a:lnTo>
                    <a:lnTo>
                      <a:pt x="355" y="528"/>
                    </a:lnTo>
                    <a:lnTo>
                      <a:pt x="376" y="510"/>
                    </a:lnTo>
                    <a:lnTo>
                      <a:pt x="398" y="493"/>
                    </a:lnTo>
                    <a:lnTo>
                      <a:pt x="422" y="479"/>
                    </a:lnTo>
                    <a:lnTo>
                      <a:pt x="445" y="465"/>
                    </a:lnTo>
                    <a:lnTo>
                      <a:pt x="472" y="453"/>
                    </a:lnTo>
                    <a:lnTo>
                      <a:pt x="498" y="442"/>
                    </a:lnTo>
                    <a:lnTo>
                      <a:pt x="527" y="432"/>
                    </a:lnTo>
                    <a:lnTo>
                      <a:pt x="557" y="425"/>
                    </a:lnTo>
                    <a:lnTo>
                      <a:pt x="588" y="420"/>
                    </a:lnTo>
                    <a:lnTo>
                      <a:pt x="620" y="417"/>
                    </a:lnTo>
                    <a:lnTo>
                      <a:pt x="654" y="416"/>
                    </a:lnTo>
                    <a:lnTo>
                      <a:pt x="654" y="416"/>
                    </a:lnTo>
                    <a:lnTo>
                      <a:pt x="680" y="417"/>
                    </a:lnTo>
                    <a:lnTo>
                      <a:pt x="705" y="418"/>
                    </a:lnTo>
                    <a:lnTo>
                      <a:pt x="730" y="422"/>
                    </a:lnTo>
                    <a:lnTo>
                      <a:pt x="755" y="425"/>
                    </a:lnTo>
                    <a:lnTo>
                      <a:pt x="780" y="431"/>
                    </a:lnTo>
                    <a:lnTo>
                      <a:pt x="805" y="438"/>
                    </a:lnTo>
                    <a:lnTo>
                      <a:pt x="829" y="447"/>
                    </a:lnTo>
                    <a:lnTo>
                      <a:pt x="853" y="455"/>
                    </a:lnTo>
                    <a:lnTo>
                      <a:pt x="877" y="466"/>
                    </a:lnTo>
                    <a:lnTo>
                      <a:pt x="899" y="478"/>
                    </a:lnTo>
                    <a:lnTo>
                      <a:pt x="922" y="490"/>
                    </a:lnTo>
                    <a:lnTo>
                      <a:pt x="943" y="504"/>
                    </a:lnTo>
                    <a:lnTo>
                      <a:pt x="965" y="520"/>
                    </a:lnTo>
                    <a:lnTo>
                      <a:pt x="985" y="535"/>
                    </a:lnTo>
                    <a:lnTo>
                      <a:pt x="1006" y="553"/>
                    </a:lnTo>
                    <a:lnTo>
                      <a:pt x="1025" y="571"/>
                    </a:lnTo>
                    <a:lnTo>
                      <a:pt x="1043" y="591"/>
                    </a:lnTo>
                    <a:lnTo>
                      <a:pt x="1061" y="612"/>
                    </a:lnTo>
                    <a:lnTo>
                      <a:pt x="1077" y="634"/>
                    </a:lnTo>
                    <a:lnTo>
                      <a:pt x="1093" y="657"/>
                    </a:lnTo>
                    <a:lnTo>
                      <a:pt x="1107" y="681"/>
                    </a:lnTo>
                    <a:lnTo>
                      <a:pt x="1120" y="706"/>
                    </a:lnTo>
                    <a:lnTo>
                      <a:pt x="1133" y="732"/>
                    </a:lnTo>
                    <a:lnTo>
                      <a:pt x="1144" y="760"/>
                    </a:lnTo>
                    <a:lnTo>
                      <a:pt x="1155" y="788"/>
                    </a:lnTo>
                    <a:lnTo>
                      <a:pt x="1164" y="817"/>
                    </a:lnTo>
                    <a:lnTo>
                      <a:pt x="1172" y="848"/>
                    </a:lnTo>
                    <a:lnTo>
                      <a:pt x="1179" y="879"/>
                    </a:lnTo>
                    <a:lnTo>
                      <a:pt x="1184" y="911"/>
                    </a:lnTo>
                    <a:lnTo>
                      <a:pt x="1187" y="945"/>
                    </a:lnTo>
                    <a:lnTo>
                      <a:pt x="1189" y="979"/>
                    </a:lnTo>
                    <a:lnTo>
                      <a:pt x="1191" y="1015"/>
                    </a:lnTo>
                    <a:lnTo>
                      <a:pt x="1191" y="1015"/>
                    </a:lnTo>
                    <a:lnTo>
                      <a:pt x="1189" y="1050"/>
                    </a:lnTo>
                    <a:lnTo>
                      <a:pt x="1187" y="1084"/>
                    </a:lnTo>
                    <a:lnTo>
                      <a:pt x="1184" y="1118"/>
                    </a:lnTo>
                    <a:lnTo>
                      <a:pt x="1179" y="1151"/>
                    </a:lnTo>
                    <a:lnTo>
                      <a:pt x="1172" y="1182"/>
                    </a:lnTo>
                    <a:lnTo>
                      <a:pt x="1164" y="1212"/>
                    </a:lnTo>
                    <a:lnTo>
                      <a:pt x="1155" y="1242"/>
                    </a:lnTo>
                    <a:lnTo>
                      <a:pt x="1145" y="1271"/>
                    </a:lnTo>
                    <a:lnTo>
                      <a:pt x="1133" y="1297"/>
                    </a:lnTo>
                    <a:lnTo>
                      <a:pt x="1121" y="1323"/>
                    </a:lnTo>
                    <a:lnTo>
                      <a:pt x="1107" y="1348"/>
                    </a:lnTo>
                    <a:lnTo>
                      <a:pt x="1093" y="1374"/>
                    </a:lnTo>
                    <a:lnTo>
                      <a:pt x="1077" y="1396"/>
                    </a:lnTo>
                    <a:lnTo>
                      <a:pt x="1061" y="1418"/>
                    </a:lnTo>
                    <a:lnTo>
                      <a:pt x="1044" y="1439"/>
                    </a:lnTo>
                    <a:lnTo>
                      <a:pt x="1025" y="1458"/>
                    </a:lnTo>
                    <a:lnTo>
                      <a:pt x="1006" y="1477"/>
                    </a:lnTo>
                    <a:lnTo>
                      <a:pt x="986" y="1494"/>
                    </a:lnTo>
                    <a:lnTo>
                      <a:pt x="965" y="1511"/>
                    </a:lnTo>
                    <a:lnTo>
                      <a:pt x="945" y="1525"/>
                    </a:lnTo>
                    <a:lnTo>
                      <a:pt x="922" y="1540"/>
                    </a:lnTo>
                    <a:lnTo>
                      <a:pt x="900" y="1553"/>
                    </a:lnTo>
                    <a:lnTo>
                      <a:pt x="877" y="1565"/>
                    </a:lnTo>
                    <a:lnTo>
                      <a:pt x="854" y="1574"/>
                    </a:lnTo>
                    <a:lnTo>
                      <a:pt x="830" y="1584"/>
                    </a:lnTo>
                    <a:lnTo>
                      <a:pt x="805" y="1592"/>
                    </a:lnTo>
                    <a:lnTo>
                      <a:pt x="781" y="1598"/>
                    </a:lnTo>
                    <a:lnTo>
                      <a:pt x="756" y="1604"/>
                    </a:lnTo>
                    <a:lnTo>
                      <a:pt x="731" y="1609"/>
                    </a:lnTo>
                    <a:lnTo>
                      <a:pt x="706" y="1611"/>
                    </a:lnTo>
                    <a:lnTo>
                      <a:pt x="680" y="1614"/>
                    </a:lnTo>
                    <a:lnTo>
                      <a:pt x="654" y="1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/>
              <p:cNvSpPr>
                <a:spLocks noEditPoints="1"/>
              </p:cNvSpPr>
              <p:nvPr userDrawn="1"/>
            </p:nvSpPr>
            <p:spPr bwMode="auto">
              <a:xfrm>
                <a:off x="5365750" y="3117850"/>
                <a:ext cx="973138" cy="952500"/>
              </a:xfrm>
              <a:custGeom>
                <a:avLst/>
                <a:gdLst>
                  <a:gd name="T0" fmla="*/ 551 w 1226"/>
                  <a:gd name="T1" fmla="*/ 235 h 1200"/>
                  <a:gd name="T2" fmla="*/ 465 w 1226"/>
                  <a:gd name="T3" fmla="*/ 260 h 1200"/>
                  <a:gd name="T4" fmla="*/ 394 w 1226"/>
                  <a:gd name="T5" fmla="*/ 304 h 1200"/>
                  <a:gd name="T6" fmla="*/ 335 w 1226"/>
                  <a:gd name="T7" fmla="*/ 365 h 1200"/>
                  <a:gd name="T8" fmla="*/ 293 w 1226"/>
                  <a:gd name="T9" fmla="*/ 439 h 1200"/>
                  <a:gd name="T10" fmla="*/ 268 w 1226"/>
                  <a:gd name="T11" fmla="*/ 525 h 1200"/>
                  <a:gd name="T12" fmla="*/ 262 w 1226"/>
                  <a:gd name="T13" fmla="*/ 599 h 1200"/>
                  <a:gd name="T14" fmla="*/ 273 w 1226"/>
                  <a:gd name="T15" fmla="*/ 691 h 1200"/>
                  <a:gd name="T16" fmla="*/ 303 w 1226"/>
                  <a:gd name="T17" fmla="*/ 776 h 1200"/>
                  <a:gd name="T18" fmla="*/ 350 w 1226"/>
                  <a:gd name="T19" fmla="*/ 849 h 1200"/>
                  <a:gd name="T20" fmla="*/ 413 w 1226"/>
                  <a:gd name="T21" fmla="*/ 907 h 1200"/>
                  <a:gd name="T22" fmla="*/ 488 w 1226"/>
                  <a:gd name="T23" fmla="*/ 949 h 1200"/>
                  <a:gd name="T24" fmla="*/ 575 w 1226"/>
                  <a:gd name="T25" fmla="*/ 969 h 1200"/>
                  <a:gd name="T26" fmla="*/ 653 w 1226"/>
                  <a:gd name="T27" fmla="*/ 969 h 1200"/>
                  <a:gd name="T28" fmla="*/ 741 w 1226"/>
                  <a:gd name="T29" fmla="*/ 949 h 1200"/>
                  <a:gd name="T30" fmla="*/ 818 w 1226"/>
                  <a:gd name="T31" fmla="*/ 909 h 1200"/>
                  <a:gd name="T32" fmla="*/ 879 w 1226"/>
                  <a:gd name="T33" fmla="*/ 851 h 1200"/>
                  <a:gd name="T34" fmla="*/ 924 w 1226"/>
                  <a:gd name="T35" fmla="*/ 778 h 1200"/>
                  <a:gd name="T36" fmla="*/ 953 w 1226"/>
                  <a:gd name="T37" fmla="*/ 695 h 1200"/>
                  <a:gd name="T38" fmla="*/ 962 w 1226"/>
                  <a:gd name="T39" fmla="*/ 604 h 1200"/>
                  <a:gd name="T40" fmla="*/ 955 w 1226"/>
                  <a:gd name="T41" fmla="*/ 529 h 1200"/>
                  <a:gd name="T42" fmla="*/ 930 w 1226"/>
                  <a:gd name="T43" fmla="*/ 443 h 1200"/>
                  <a:gd name="T44" fmla="*/ 886 w 1226"/>
                  <a:gd name="T45" fmla="*/ 366 h 1200"/>
                  <a:gd name="T46" fmla="*/ 826 w 1226"/>
                  <a:gd name="T47" fmla="*/ 305 h 1200"/>
                  <a:gd name="T48" fmla="*/ 752 w 1226"/>
                  <a:gd name="T49" fmla="*/ 260 h 1200"/>
                  <a:gd name="T50" fmla="*/ 666 w 1226"/>
                  <a:gd name="T51" fmla="*/ 235 h 1200"/>
                  <a:gd name="T52" fmla="*/ 609 w 1226"/>
                  <a:gd name="T53" fmla="*/ 1200 h 1200"/>
                  <a:gd name="T54" fmla="*/ 452 w 1226"/>
                  <a:gd name="T55" fmla="*/ 1182 h 1200"/>
                  <a:gd name="T56" fmla="*/ 313 w 1226"/>
                  <a:gd name="T57" fmla="*/ 1128 h 1200"/>
                  <a:gd name="T58" fmla="*/ 193 w 1226"/>
                  <a:gd name="T59" fmla="*/ 1045 h 1200"/>
                  <a:gd name="T60" fmla="*/ 100 w 1226"/>
                  <a:gd name="T61" fmla="*/ 937 h 1200"/>
                  <a:gd name="T62" fmla="*/ 34 w 1226"/>
                  <a:gd name="T63" fmla="*/ 808 h 1200"/>
                  <a:gd name="T64" fmla="*/ 2 w 1226"/>
                  <a:gd name="T65" fmla="*/ 665 h 1200"/>
                  <a:gd name="T66" fmla="*/ 2 w 1226"/>
                  <a:gd name="T67" fmla="*/ 542 h 1200"/>
                  <a:gd name="T68" fmla="*/ 34 w 1226"/>
                  <a:gd name="T69" fmla="*/ 396 h 1200"/>
                  <a:gd name="T70" fmla="*/ 100 w 1226"/>
                  <a:gd name="T71" fmla="*/ 267 h 1200"/>
                  <a:gd name="T72" fmla="*/ 195 w 1226"/>
                  <a:gd name="T73" fmla="*/ 157 h 1200"/>
                  <a:gd name="T74" fmla="*/ 315 w 1226"/>
                  <a:gd name="T75" fmla="*/ 73 h 1200"/>
                  <a:gd name="T76" fmla="*/ 456 w 1226"/>
                  <a:gd name="T77" fmla="*/ 19 h 1200"/>
                  <a:gd name="T78" fmla="*/ 613 w 1226"/>
                  <a:gd name="T79" fmla="*/ 0 h 1200"/>
                  <a:gd name="T80" fmla="*/ 741 w 1226"/>
                  <a:gd name="T81" fmla="*/ 12 h 1200"/>
                  <a:gd name="T82" fmla="*/ 886 w 1226"/>
                  <a:gd name="T83" fmla="*/ 58 h 1200"/>
                  <a:gd name="T84" fmla="*/ 1009 w 1226"/>
                  <a:gd name="T85" fmla="*/ 137 h 1200"/>
                  <a:gd name="T86" fmla="*/ 1109 w 1226"/>
                  <a:gd name="T87" fmla="*/ 240 h 1200"/>
                  <a:gd name="T88" fmla="*/ 1180 w 1226"/>
                  <a:gd name="T89" fmla="*/ 365 h 1200"/>
                  <a:gd name="T90" fmla="*/ 1219 w 1226"/>
                  <a:gd name="T91" fmla="*/ 507 h 1200"/>
                  <a:gd name="T92" fmla="*/ 1225 w 1226"/>
                  <a:gd name="T93" fmla="*/ 629 h 1200"/>
                  <a:gd name="T94" fmla="*/ 1200 w 1226"/>
                  <a:gd name="T95" fmla="*/ 777 h 1200"/>
                  <a:gd name="T96" fmla="*/ 1140 w 1226"/>
                  <a:gd name="T97" fmla="*/ 910 h 1200"/>
                  <a:gd name="T98" fmla="*/ 1051 w 1226"/>
                  <a:gd name="T99" fmla="*/ 1023 h 1200"/>
                  <a:gd name="T100" fmla="*/ 936 w 1226"/>
                  <a:gd name="T101" fmla="*/ 1113 h 1200"/>
                  <a:gd name="T102" fmla="*/ 797 w 1226"/>
                  <a:gd name="T103" fmla="*/ 1173 h 1200"/>
                  <a:gd name="T104" fmla="*/ 642 w 1226"/>
                  <a:gd name="T105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26" h="1200">
                    <a:moveTo>
                      <a:pt x="609" y="230"/>
                    </a:moveTo>
                    <a:lnTo>
                      <a:pt x="609" y="230"/>
                    </a:lnTo>
                    <a:lnTo>
                      <a:pt x="590" y="231"/>
                    </a:lnTo>
                    <a:lnTo>
                      <a:pt x="570" y="233"/>
                    </a:lnTo>
                    <a:lnTo>
                      <a:pt x="551" y="235"/>
                    </a:lnTo>
                    <a:lnTo>
                      <a:pt x="533" y="239"/>
                    </a:lnTo>
                    <a:lnTo>
                      <a:pt x="516" y="242"/>
                    </a:lnTo>
                    <a:lnTo>
                      <a:pt x="499" y="247"/>
                    </a:lnTo>
                    <a:lnTo>
                      <a:pt x="482" y="253"/>
                    </a:lnTo>
                    <a:lnTo>
                      <a:pt x="465" y="260"/>
                    </a:lnTo>
                    <a:lnTo>
                      <a:pt x="450" y="267"/>
                    </a:lnTo>
                    <a:lnTo>
                      <a:pt x="436" y="276"/>
                    </a:lnTo>
                    <a:lnTo>
                      <a:pt x="421" y="284"/>
                    </a:lnTo>
                    <a:lnTo>
                      <a:pt x="407" y="293"/>
                    </a:lnTo>
                    <a:lnTo>
                      <a:pt x="394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5" y="365"/>
                    </a:lnTo>
                    <a:lnTo>
                      <a:pt x="326" y="378"/>
                    </a:lnTo>
                    <a:lnTo>
                      <a:pt x="316" y="394"/>
                    </a:lnTo>
                    <a:lnTo>
                      <a:pt x="308" y="408"/>
                    </a:lnTo>
                    <a:lnTo>
                      <a:pt x="301" y="424"/>
                    </a:lnTo>
                    <a:lnTo>
                      <a:pt x="293" y="439"/>
                    </a:lnTo>
                    <a:lnTo>
                      <a:pt x="287" y="456"/>
                    </a:lnTo>
                    <a:lnTo>
                      <a:pt x="281" y="473"/>
                    </a:lnTo>
                    <a:lnTo>
                      <a:pt x="277" y="489"/>
                    </a:lnTo>
                    <a:lnTo>
                      <a:pt x="272" y="507"/>
                    </a:lnTo>
                    <a:lnTo>
                      <a:pt x="268" y="525"/>
                    </a:lnTo>
                    <a:lnTo>
                      <a:pt x="266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2" y="599"/>
                    </a:lnTo>
                    <a:lnTo>
                      <a:pt x="262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6" y="655"/>
                    </a:lnTo>
                    <a:lnTo>
                      <a:pt x="270" y="673"/>
                    </a:lnTo>
                    <a:lnTo>
                      <a:pt x="273" y="691"/>
                    </a:lnTo>
                    <a:lnTo>
                      <a:pt x="278" y="709"/>
                    </a:lnTo>
                    <a:lnTo>
                      <a:pt x="283" y="727"/>
                    </a:lnTo>
                    <a:lnTo>
                      <a:pt x="289" y="744"/>
                    </a:lnTo>
                    <a:lnTo>
                      <a:pt x="296" y="760"/>
                    </a:lnTo>
                    <a:lnTo>
                      <a:pt x="303" y="776"/>
                    </a:lnTo>
                    <a:lnTo>
                      <a:pt x="311" y="792"/>
                    </a:lnTo>
                    <a:lnTo>
                      <a:pt x="320" y="807"/>
                    </a:lnTo>
                    <a:lnTo>
                      <a:pt x="329" y="821"/>
                    </a:lnTo>
                    <a:lnTo>
                      <a:pt x="339" y="836"/>
                    </a:lnTo>
                    <a:lnTo>
                      <a:pt x="350" y="849"/>
                    </a:lnTo>
                    <a:lnTo>
                      <a:pt x="361" y="862"/>
                    </a:lnTo>
                    <a:lnTo>
                      <a:pt x="373" y="874"/>
                    </a:lnTo>
                    <a:lnTo>
                      <a:pt x="385" y="886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26" y="917"/>
                    </a:lnTo>
                    <a:lnTo>
                      <a:pt x="441" y="926"/>
                    </a:lnTo>
                    <a:lnTo>
                      <a:pt x="457" y="935"/>
                    </a:lnTo>
                    <a:lnTo>
                      <a:pt x="473" y="942"/>
                    </a:lnTo>
                    <a:lnTo>
                      <a:pt x="488" y="949"/>
                    </a:lnTo>
                    <a:lnTo>
                      <a:pt x="505" y="955"/>
                    </a:lnTo>
                    <a:lnTo>
                      <a:pt x="522" y="960"/>
                    </a:lnTo>
                    <a:lnTo>
                      <a:pt x="539" y="964"/>
                    </a:lnTo>
                    <a:lnTo>
                      <a:pt x="557" y="967"/>
                    </a:lnTo>
                    <a:lnTo>
                      <a:pt x="575" y="969"/>
                    </a:lnTo>
                    <a:lnTo>
                      <a:pt x="594" y="971"/>
                    </a:lnTo>
                    <a:lnTo>
                      <a:pt x="613" y="972"/>
                    </a:lnTo>
                    <a:lnTo>
                      <a:pt x="613" y="972"/>
                    </a:lnTo>
                    <a:lnTo>
                      <a:pt x="634" y="971"/>
                    </a:lnTo>
                    <a:lnTo>
                      <a:pt x="653" y="969"/>
                    </a:lnTo>
                    <a:lnTo>
                      <a:pt x="672" y="967"/>
                    </a:lnTo>
                    <a:lnTo>
                      <a:pt x="690" y="964"/>
                    </a:lnTo>
                    <a:lnTo>
                      <a:pt x="708" y="960"/>
                    </a:lnTo>
                    <a:lnTo>
                      <a:pt x="725" y="955"/>
                    </a:lnTo>
                    <a:lnTo>
                      <a:pt x="741" y="949"/>
                    </a:lnTo>
                    <a:lnTo>
                      <a:pt x="758" y="942"/>
                    </a:lnTo>
                    <a:lnTo>
                      <a:pt x="774" y="935"/>
                    </a:lnTo>
                    <a:lnTo>
                      <a:pt x="789" y="926"/>
                    </a:lnTo>
                    <a:lnTo>
                      <a:pt x="803" y="918"/>
                    </a:lnTo>
                    <a:lnTo>
                      <a:pt x="818" y="909"/>
                    </a:lnTo>
                    <a:lnTo>
                      <a:pt x="831" y="898"/>
                    </a:lnTo>
                    <a:lnTo>
                      <a:pt x="844" y="887"/>
                    </a:lnTo>
                    <a:lnTo>
                      <a:pt x="856" y="875"/>
                    </a:lnTo>
                    <a:lnTo>
                      <a:pt x="868" y="863"/>
                    </a:lnTo>
                    <a:lnTo>
                      <a:pt x="879" y="851"/>
                    </a:lnTo>
                    <a:lnTo>
                      <a:pt x="889" y="837"/>
                    </a:lnTo>
                    <a:lnTo>
                      <a:pt x="899" y="824"/>
                    </a:lnTo>
                    <a:lnTo>
                      <a:pt x="908" y="809"/>
                    </a:lnTo>
                    <a:lnTo>
                      <a:pt x="917" y="794"/>
                    </a:lnTo>
                    <a:lnTo>
                      <a:pt x="924" y="778"/>
                    </a:lnTo>
                    <a:lnTo>
                      <a:pt x="931" y="763"/>
                    </a:lnTo>
                    <a:lnTo>
                      <a:pt x="938" y="746"/>
                    </a:lnTo>
                    <a:lnTo>
                      <a:pt x="943" y="729"/>
                    </a:lnTo>
                    <a:lnTo>
                      <a:pt x="948" y="713"/>
                    </a:lnTo>
                    <a:lnTo>
                      <a:pt x="953" y="695"/>
                    </a:lnTo>
                    <a:lnTo>
                      <a:pt x="956" y="677"/>
                    </a:lnTo>
                    <a:lnTo>
                      <a:pt x="959" y="659"/>
                    </a:lnTo>
                    <a:lnTo>
                      <a:pt x="961" y="641"/>
                    </a:lnTo>
                    <a:lnTo>
                      <a:pt x="962" y="622"/>
                    </a:lnTo>
                    <a:lnTo>
                      <a:pt x="962" y="604"/>
                    </a:lnTo>
                    <a:lnTo>
                      <a:pt x="962" y="604"/>
                    </a:lnTo>
                    <a:lnTo>
                      <a:pt x="962" y="585"/>
                    </a:lnTo>
                    <a:lnTo>
                      <a:pt x="961" y="566"/>
                    </a:lnTo>
                    <a:lnTo>
                      <a:pt x="959" y="547"/>
                    </a:lnTo>
                    <a:lnTo>
                      <a:pt x="955" y="529"/>
                    </a:lnTo>
                    <a:lnTo>
                      <a:pt x="951" y="511"/>
                    </a:lnTo>
                    <a:lnTo>
                      <a:pt x="948" y="493"/>
                    </a:lnTo>
                    <a:lnTo>
                      <a:pt x="942" y="476"/>
                    </a:lnTo>
                    <a:lnTo>
                      <a:pt x="936" y="458"/>
                    </a:lnTo>
                    <a:lnTo>
                      <a:pt x="930" y="443"/>
                    </a:lnTo>
                    <a:lnTo>
                      <a:pt x="922" y="426"/>
                    </a:lnTo>
                    <a:lnTo>
                      <a:pt x="914" y="411"/>
                    </a:lnTo>
                    <a:lnTo>
                      <a:pt x="905" y="395"/>
                    </a:lnTo>
                    <a:lnTo>
                      <a:pt x="895" y="381"/>
                    </a:lnTo>
                    <a:lnTo>
                      <a:pt x="886" y="366"/>
                    </a:lnTo>
                    <a:lnTo>
                      <a:pt x="875" y="353"/>
                    </a:lnTo>
                    <a:lnTo>
                      <a:pt x="863" y="340"/>
                    </a:lnTo>
                    <a:lnTo>
                      <a:pt x="851" y="328"/>
                    </a:lnTo>
                    <a:lnTo>
                      <a:pt x="839" y="316"/>
                    </a:lnTo>
                    <a:lnTo>
                      <a:pt x="826" y="305"/>
                    </a:lnTo>
                    <a:lnTo>
                      <a:pt x="812" y="295"/>
                    </a:lnTo>
                    <a:lnTo>
                      <a:pt x="797" y="285"/>
                    </a:lnTo>
                    <a:lnTo>
                      <a:pt x="783" y="276"/>
                    </a:lnTo>
                    <a:lnTo>
                      <a:pt x="768" y="267"/>
                    </a:lnTo>
                    <a:lnTo>
                      <a:pt x="752" y="260"/>
                    </a:lnTo>
                    <a:lnTo>
                      <a:pt x="735" y="253"/>
                    </a:lnTo>
                    <a:lnTo>
                      <a:pt x="719" y="247"/>
                    </a:lnTo>
                    <a:lnTo>
                      <a:pt x="702" y="242"/>
                    </a:lnTo>
                    <a:lnTo>
                      <a:pt x="684" y="239"/>
                    </a:lnTo>
                    <a:lnTo>
                      <a:pt x="666" y="235"/>
                    </a:lnTo>
                    <a:lnTo>
                      <a:pt x="647" y="233"/>
                    </a:lnTo>
                    <a:lnTo>
                      <a:pt x="629" y="231"/>
                    </a:lnTo>
                    <a:lnTo>
                      <a:pt x="609" y="230"/>
                    </a:lnTo>
                    <a:close/>
                    <a:moveTo>
                      <a:pt x="609" y="1200"/>
                    </a:moveTo>
                    <a:lnTo>
                      <a:pt x="609" y="1200"/>
                    </a:lnTo>
                    <a:lnTo>
                      <a:pt x="576" y="1200"/>
                    </a:lnTo>
                    <a:lnTo>
                      <a:pt x="544" y="1198"/>
                    </a:lnTo>
                    <a:lnTo>
                      <a:pt x="513" y="1194"/>
                    </a:lnTo>
                    <a:lnTo>
                      <a:pt x="482" y="1188"/>
                    </a:lnTo>
                    <a:lnTo>
                      <a:pt x="452" y="1182"/>
                    </a:lnTo>
                    <a:lnTo>
                      <a:pt x="422" y="1174"/>
                    </a:lnTo>
                    <a:lnTo>
                      <a:pt x="394" y="1164"/>
                    </a:lnTo>
                    <a:lnTo>
                      <a:pt x="366" y="1153"/>
                    </a:lnTo>
                    <a:lnTo>
                      <a:pt x="339" y="1141"/>
                    </a:lnTo>
                    <a:lnTo>
                      <a:pt x="313" y="1128"/>
                    </a:lnTo>
                    <a:lnTo>
                      <a:pt x="286" y="1114"/>
                    </a:lnTo>
                    <a:lnTo>
                      <a:pt x="262" y="1098"/>
                    </a:lnTo>
                    <a:lnTo>
                      <a:pt x="238" y="1082"/>
                    </a:lnTo>
                    <a:lnTo>
                      <a:pt x="216" y="1064"/>
                    </a:lnTo>
                    <a:lnTo>
                      <a:pt x="193" y="1045"/>
                    </a:lnTo>
                    <a:lnTo>
                      <a:pt x="173" y="1026"/>
                    </a:lnTo>
                    <a:lnTo>
                      <a:pt x="152" y="1004"/>
                    </a:lnTo>
                    <a:lnTo>
                      <a:pt x="133" y="983"/>
                    </a:lnTo>
                    <a:lnTo>
                      <a:pt x="117" y="960"/>
                    </a:lnTo>
                    <a:lnTo>
                      <a:pt x="100" y="937"/>
                    </a:lnTo>
                    <a:lnTo>
                      <a:pt x="84" y="912"/>
                    </a:lnTo>
                    <a:lnTo>
                      <a:pt x="70" y="887"/>
                    </a:lnTo>
                    <a:lnTo>
                      <a:pt x="57" y="862"/>
                    </a:lnTo>
                    <a:lnTo>
                      <a:pt x="45" y="836"/>
                    </a:lnTo>
                    <a:lnTo>
                      <a:pt x="34" y="808"/>
                    </a:lnTo>
                    <a:lnTo>
                      <a:pt x="26" y="781"/>
                    </a:lnTo>
                    <a:lnTo>
                      <a:pt x="18" y="752"/>
                    </a:lnTo>
                    <a:lnTo>
                      <a:pt x="10" y="723"/>
                    </a:lnTo>
                    <a:lnTo>
                      <a:pt x="6" y="694"/>
                    </a:lnTo>
                    <a:lnTo>
                      <a:pt x="2" y="665"/>
                    </a:lnTo>
                    <a:lnTo>
                      <a:pt x="0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573"/>
                    </a:lnTo>
                    <a:lnTo>
                      <a:pt x="2" y="542"/>
                    </a:lnTo>
                    <a:lnTo>
                      <a:pt x="6" y="512"/>
                    </a:lnTo>
                    <a:lnTo>
                      <a:pt x="12" y="482"/>
                    </a:lnTo>
                    <a:lnTo>
                      <a:pt x="18" y="454"/>
                    </a:lnTo>
                    <a:lnTo>
                      <a:pt x="26" y="425"/>
                    </a:lnTo>
                    <a:lnTo>
                      <a:pt x="34" y="396"/>
                    </a:lnTo>
                    <a:lnTo>
                      <a:pt x="45" y="370"/>
                    </a:lnTo>
                    <a:lnTo>
                      <a:pt x="57" y="342"/>
                    </a:lnTo>
                    <a:lnTo>
                      <a:pt x="70" y="316"/>
                    </a:lnTo>
                    <a:lnTo>
                      <a:pt x="84" y="291"/>
                    </a:lnTo>
                    <a:lnTo>
                      <a:pt x="100" y="267"/>
                    </a:lnTo>
                    <a:lnTo>
                      <a:pt x="117" y="243"/>
                    </a:lnTo>
                    <a:lnTo>
                      <a:pt x="135" y="221"/>
                    </a:lnTo>
                    <a:lnTo>
                      <a:pt x="154" y="198"/>
                    </a:lnTo>
                    <a:lnTo>
                      <a:pt x="174" y="178"/>
                    </a:lnTo>
                    <a:lnTo>
                      <a:pt x="195" y="157"/>
                    </a:lnTo>
                    <a:lnTo>
                      <a:pt x="217" y="138"/>
                    </a:lnTo>
                    <a:lnTo>
                      <a:pt x="240" y="120"/>
                    </a:lnTo>
                    <a:lnTo>
                      <a:pt x="264" y="104"/>
                    </a:lnTo>
                    <a:lnTo>
                      <a:pt x="289" y="88"/>
                    </a:lnTo>
                    <a:lnTo>
                      <a:pt x="315" y="73"/>
                    </a:lnTo>
                    <a:lnTo>
                      <a:pt x="341" y="59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6" y="27"/>
                    </a:lnTo>
                    <a:lnTo>
                      <a:pt x="456" y="19"/>
                    </a:lnTo>
                    <a:lnTo>
                      <a:pt x="486" y="12"/>
                    </a:lnTo>
                    <a:lnTo>
                      <a:pt x="517" y="7"/>
                    </a:lnTo>
                    <a:lnTo>
                      <a:pt x="549" y="3"/>
                    </a:lnTo>
                    <a:lnTo>
                      <a:pt x="581" y="1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47" y="1"/>
                    </a:lnTo>
                    <a:lnTo>
                      <a:pt x="679" y="3"/>
                    </a:lnTo>
                    <a:lnTo>
                      <a:pt x="710" y="7"/>
                    </a:lnTo>
                    <a:lnTo>
                      <a:pt x="741" y="12"/>
                    </a:lnTo>
                    <a:lnTo>
                      <a:pt x="771" y="19"/>
                    </a:lnTo>
                    <a:lnTo>
                      <a:pt x="801" y="27"/>
                    </a:lnTo>
                    <a:lnTo>
                      <a:pt x="830" y="35"/>
                    </a:lnTo>
                    <a:lnTo>
                      <a:pt x="858" y="46"/>
                    </a:lnTo>
                    <a:lnTo>
                      <a:pt x="886" y="58"/>
                    </a:lnTo>
                    <a:lnTo>
                      <a:pt x="912" y="73"/>
                    </a:lnTo>
                    <a:lnTo>
                      <a:pt x="937" y="87"/>
                    </a:lnTo>
                    <a:lnTo>
                      <a:pt x="962" y="102"/>
                    </a:lnTo>
                    <a:lnTo>
                      <a:pt x="986" y="119"/>
                    </a:lnTo>
                    <a:lnTo>
                      <a:pt x="1009" y="137"/>
                    </a:lnTo>
                    <a:lnTo>
                      <a:pt x="1031" y="155"/>
                    </a:lnTo>
                    <a:lnTo>
                      <a:pt x="1052" y="175"/>
                    </a:lnTo>
                    <a:lnTo>
                      <a:pt x="1072" y="196"/>
                    </a:lnTo>
                    <a:lnTo>
                      <a:pt x="1091" y="218"/>
                    </a:lnTo>
                    <a:lnTo>
                      <a:pt x="1109" y="240"/>
                    </a:lnTo>
                    <a:lnTo>
                      <a:pt x="1125" y="264"/>
                    </a:lnTo>
                    <a:lnTo>
                      <a:pt x="1140" y="289"/>
                    </a:lnTo>
                    <a:lnTo>
                      <a:pt x="1154" y="314"/>
                    </a:lnTo>
                    <a:lnTo>
                      <a:pt x="1168" y="339"/>
                    </a:lnTo>
                    <a:lnTo>
                      <a:pt x="1180" y="365"/>
                    </a:lnTo>
                    <a:lnTo>
                      <a:pt x="1190" y="393"/>
                    </a:lnTo>
                    <a:lnTo>
                      <a:pt x="1200" y="420"/>
                    </a:lnTo>
                    <a:lnTo>
                      <a:pt x="1207" y="449"/>
                    </a:lnTo>
                    <a:lnTo>
                      <a:pt x="1214" y="479"/>
                    </a:lnTo>
                    <a:lnTo>
                      <a:pt x="1219" y="507"/>
                    </a:lnTo>
                    <a:lnTo>
                      <a:pt x="1223" y="537"/>
                    </a:lnTo>
                    <a:lnTo>
                      <a:pt x="1225" y="568"/>
                    </a:lnTo>
                    <a:lnTo>
                      <a:pt x="1226" y="599"/>
                    </a:lnTo>
                    <a:lnTo>
                      <a:pt x="1226" y="599"/>
                    </a:lnTo>
                    <a:lnTo>
                      <a:pt x="1225" y="629"/>
                    </a:lnTo>
                    <a:lnTo>
                      <a:pt x="1223" y="660"/>
                    </a:lnTo>
                    <a:lnTo>
                      <a:pt x="1219" y="690"/>
                    </a:lnTo>
                    <a:lnTo>
                      <a:pt x="1214" y="720"/>
                    </a:lnTo>
                    <a:lnTo>
                      <a:pt x="1207" y="749"/>
                    </a:lnTo>
                    <a:lnTo>
                      <a:pt x="1200" y="777"/>
                    </a:lnTo>
                    <a:lnTo>
                      <a:pt x="1190" y="805"/>
                    </a:lnTo>
                    <a:lnTo>
                      <a:pt x="1180" y="832"/>
                    </a:lnTo>
                    <a:lnTo>
                      <a:pt x="1168" y="858"/>
                    </a:lnTo>
                    <a:lnTo>
                      <a:pt x="1154" y="885"/>
                    </a:lnTo>
                    <a:lnTo>
                      <a:pt x="1140" y="910"/>
                    </a:lnTo>
                    <a:lnTo>
                      <a:pt x="1125" y="934"/>
                    </a:lnTo>
                    <a:lnTo>
                      <a:pt x="1108" y="958"/>
                    </a:lnTo>
                    <a:lnTo>
                      <a:pt x="1090" y="980"/>
                    </a:lnTo>
                    <a:lnTo>
                      <a:pt x="1071" y="1002"/>
                    </a:lnTo>
                    <a:lnTo>
                      <a:pt x="1051" y="1023"/>
                    </a:lnTo>
                    <a:lnTo>
                      <a:pt x="1029" y="1044"/>
                    </a:lnTo>
                    <a:lnTo>
                      <a:pt x="1008" y="1061"/>
                    </a:lnTo>
                    <a:lnTo>
                      <a:pt x="985" y="1081"/>
                    </a:lnTo>
                    <a:lnTo>
                      <a:pt x="960" y="1097"/>
                    </a:lnTo>
                    <a:lnTo>
                      <a:pt x="936" y="1113"/>
                    </a:lnTo>
                    <a:lnTo>
                      <a:pt x="910" y="1127"/>
                    </a:lnTo>
                    <a:lnTo>
                      <a:pt x="883" y="1140"/>
                    </a:lnTo>
                    <a:lnTo>
                      <a:pt x="856" y="1152"/>
                    </a:lnTo>
                    <a:lnTo>
                      <a:pt x="827" y="1163"/>
                    </a:lnTo>
                    <a:lnTo>
                      <a:pt x="797" y="1173"/>
                    </a:lnTo>
                    <a:lnTo>
                      <a:pt x="769" y="1181"/>
                    </a:lnTo>
                    <a:lnTo>
                      <a:pt x="738" y="1188"/>
                    </a:lnTo>
                    <a:lnTo>
                      <a:pt x="707" y="1193"/>
                    </a:lnTo>
                    <a:lnTo>
                      <a:pt x="674" y="1198"/>
                    </a:lnTo>
                    <a:lnTo>
                      <a:pt x="642" y="1200"/>
                    </a:lnTo>
                    <a:lnTo>
                      <a:pt x="609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 userDrawn="1"/>
            </p:nvSpPr>
            <p:spPr bwMode="auto">
              <a:xfrm>
                <a:off x="6402388" y="3122613"/>
                <a:ext cx="828675" cy="946150"/>
              </a:xfrm>
              <a:custGeom>
                <a:avLst/>
                <a:gdLst>
                  <a:gd name="T0" fmla="*/ 733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1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1 w 1044"/>
                  <a:gd name="T15" fmla="*/ 879 h 1192"/>
                  <a:gd name="T16" fmla="*/ 312 w 1044"/>
                  <a:gd name="T17" fmla="*/ 937 h 1192"/>
                  <a:gd name="T18" fmla="*/ 378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90 w 1044"/>
                  <a:gd name="T33" fmla="*/ 679 h 1192"/>
                  <a:gd name="T34" fmla="*/ 767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5 w 1044"/>
                  <a:gd name="T47" fmla="*/ 1168 h 1192"/>
                  <a:gd name="T48" fmla="*/ 184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4 w 1044"/>
                  <a:gd name="T55" fmla="*/ 989 h 1192"/>
                  <a:gd name="T56" fmla="*/ 9 w 1044"/>
                  <a:gd name="T57" fmla="*/ 917 h 1192"/>
                  <a:gd name="T58" fmla="*/ 0 w 1044"/>
                  <a:gd name="T59" fmla="*/ 836 h 1192"/>
                  <a:gd name="T60" fmla="*/ 3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4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5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90" y="679"/>
                    </a:moveTo>
                    <a:lnTo>
                      <a:pt x="790" y="679"/>
                    </a:lnTo>
                    <a:lnTo>
                      <a:pt x="762" y="670"/>
                    </a:lnTo>
                    <a:lnTo>
                      <a:pt x="733" y="661"/>
                    </a:lnTo>
                    <a:lnTo>
                      <a:pt x="704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5" y="646"/>
                    </a:lnTo>
                    <a:lnTo>
                      <a:pt x="391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1" y="708"/>
                    </a:lnTo>
                    <a:lnTo>
                      <a:pt x="289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1" y="879"/>
                    </a:lnTo>
                    <a:lnTo>
                      <a:pt x="280" y="896"/>
                    </a:lnTo>
                    <a:lnTo>
                      <a:pt x="288" y="911"/>
                    </a:lnTo>
                    <a:lnTo>
                      <a:pt x="300" y="924"/>
                    </a:lnTo>
                    <a:lnTo>
                      <a:pt x="312" y="937"/>
                    </a:lnTo>
                    <a:lnTo>
                      <a:pt x="326" y="948"/>
                    </a:lnTo>
                    <a:lnTo>
                      <a:pt x="342" y="959"/>
                    </a:lnTo>
                    <a:lnTo>
                      <a:pt x="360" y="967"/>
                    </a:lnTo>
                    <a:lnTo>
                      <a:pt x="378" y="976"/>
                    </a:lnTo>
                    <a:lnTo>
                      <a:pt x="397" y="982"/>
                    </a:lnTo>
                    <a:lnTo>
                      <a:pt x="417" y="986"/>
                    </a:lnTo>
                    <a:lnTo>
                      <a:pt x="438" y="990"/>
                    </a:lnTo>
                    <a:lnTo>
                      <a:pt x="461" y="99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4" y="802"/>
                    </a:lnTo>
                    <a:lnTo>
                      <a:pt x="786" y="790"/>
                    </a:lnTo>
                    <a:lnTo>
                      <a:pt x="787" y="777"/>
                    </a:lnTo>
                    <a:lnTo>
                      <a:pt x="788" y="764"/>
                    </a:lnTo>
                    <a:lnTo>
                      <a:pt x="790" y="751"/>
                    </a:lnTo>
                    <a:lnTo>
                      <a:pt x="790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7" y="1043"/>
                    </a:lnTo>
                    <a:lnTo>
                      <a:pt x="751" y="1059"/>
                    </a:lnTo>
                    <a:lnTo>
                      <a:pt x="733" y="1076"/>
                    </a:lnTo>
                    <a:lnTo>
                      <a:pt x="716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49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2" y="1179"/>
                    </a:lnTo>
                    <a:lnTo>
                      <a:pt x="272" y="1174"/>
                    </a:lnTo>
                    <a:lnTo>
                      <a:pt x="255" y="1168"/>
                    </a:lnTo>
                    <a:lnTo>
                      <a:pt x="235" y="1162"/>
                    </a:lnTo>
                    <a:lnTo>
                      <a:pt x="219" y="1155"/>
                    </a:lnTo>
                    <a:lnTo>
                      <a:pt x="201" y="1148"/>
                    </a:lnTo>
                    <a:lnTo>
                      <a:pt x="184" y="1139"/>
                    </a:lnTo>
                    <a:lnTo>
                      <a:pt x="169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4" y="1064"/>
                    </a:lnTo>
                    <a:lnTo>
                      <a:pt x="73" y="1050"/>
                    </a:lnTo>
                    <a:lnTo>
                      <a:pt x="61" y="1035"/>
                    </a:lnTo>
                    <a:lnTo>
                      <a:pt x="52" y="1021"/>
                    </a:lnTo>
                    <a:lnTo>
                      <a:pt x="42" y="1005"/>
                    </a:lnTo>
                    <a:lnTo>
                      <a:pt x="34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3" y="936"/>
                    </a:lnTo>
                    <a:lnTo>
                      <a:pt x="9" y="917"/>
                    </a:lnTo>
                    <a:lnTo>
                      <a:pt x="5" y="898"/>
                    </a:lnTo>
                    <a:lnTo>
                      <a:pt x="3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3" y="787"/>
                    </a:lnTo>
                    <a:lnTo>
                      <a:pt x="5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1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69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4" y="451"/>
                    </a:lnTo>
                    <a:lnTo>
                      <a:pt x="780" y="425"/>
                    </a:lnTo>
                    <a:lnTo>
                      <a:pt x="774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3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4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8" y="246"/>
                    </a:lnTo>
                    <a:lnTo>
                      <a:pt x="329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2" y="290"/>
                    </a:lnTo>
                    <a:lnTo>
                      <a:pt x="172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5" y="39"/>
                    </a:lnTo>
                    <a:lnTo>
                      <a:pt x="271" y="32"/>
                    </a:lnTo>
                    <a:lnTo>
                      <a:pt x="296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09" y="6"/>
                    </a:lnTo>
                    <a:lnTo>
                      <a:pt x="440" y="3"/>
                    </a:lnTo>
                    <a:lnTo>
                      <a:pt x="471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30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9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2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5" y="236"/>
                    </a:lnTo>
                    <a:lnTo>
                      <a:pt x="1005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7394575" y="3119438"/>
                <a:ext cx="531813" cy="930275"/>
              </a:xfrm>
              <a:custGeom>
                <a:avLst/>
                <a:gdLst>
                  <a:gd name="T0" fmla="*/ 263 w 672"/>
                  <a:gd name="T1" fmla="*/ 1172 h 1172"/>
                  <a:gd name="T2" fmla="*/ 0 w 672"/>
                  <a:gd name="T3" fmla="*/ 1172 h 1172"/>
                  <a:gd name="T4" fmla="*/ 0 w 672"/>
                  <a:gd name="T5" fmla="*/ 22 h 1172"/>
                  <a:gd name="T6" fmla="*/ 263 w 672"/>
                  <a:gd name="T7" fmla="*/ 22 h 1172"/>
                  <a:gd name="T8" fmla="*/ 263 w 672"/>
                  <a:gd name="T9" fmla="*/ 281 h 1172"/>
                  <a:gd name="T10" fmla="*/ 263 w 672"/>
                  <a:gd name="T11" fmla="*/ 281 h 1172"/>
                  <a:gd name="T12" fmla="*/ 277 w 672"/>
                  <a:gd name="T13" fmla="*/ 250 h 1172"/>
                  <a:gd name="T14" fmla="*/ 293 w 672"/>
                  <a:gd name="T15" fmla="*/ 220 h 1172"/>
                  <a:gd name="T16" fmla="*/ 311 w 672"/>
                  <a:gd name="T17" fmla="*/ 190 h 1172"/>
                  <a:gd name="T18" fmla="*/ 329 w 672"/>
                  <a:gd name="T19" fmla="*/ 164 h 1172"/>
                  <a:gd name="T20" fmla="*/ 349 w 672"/>
                  <a:gd name="T21" fmla="*/ 137 h 1172"/>
                  <a:gd name="T22" fmla="*/ 371 w 672"/>
                  <a:gd name="T23" fmla="*/ 115 h 1172"/>
                  <a:gd name="T24" fmla="*/ 393 w 672"/>
                  <a:gd name="T25" fmla="*/ 92 h 1172"/>
                  <a:gd name="T26" fmla="*/ 418 w 672"/>
                  <a:gd name="T27" fmla="*/ 73 h 1172"/>
                  <a:gd name="T28" fmla="*/ 445 w 672"/>
                  <a:gd name="T29" fmla="*/ 55 h 1172"/>
                  <a:gd name="T30" fmla="*/ 472 w 672"/>
                  <a:gd name="T31" fmla="*/ 39 h 1172"/>
                  <a:gd name="T32" fmla="*/ 501 w 672"/>
                  <a:gd name="T33" fmla="*/ 26 h 1172"/>
                  <a:gd name="T34" fmla="*/ 516 w 672"/>
                  <a:gd name="T35" fmla="*/ 22 h 1172"/>
                  <a:gd name="T36" fmla="*/ 532 w 672"/>
                  <a:gd name="T37" fmla="*/ 16 h 1172"/>
                  <a:gd name="T38" fmla="*/ 549 w 672"/>
                  <a:gd name="T39" fmla="*/ 12 h 1172"/>
                  <a:gd name="T40" fmla="*/ 564 w 672"/>
                  <a:gd name="T41" fmla="*/ 8 h 1172"/>
                  <a:gd name="T42" fmla="*/ 581 w 672"/>
                  <a:gd name="T43" fmla="*/ 5 h 1172"/>
                  <a:gd name="T44" fmla="*/ 599 w 672"/>
                  <a:gd name="T45" fmla="*/ 2 h 1172"/>
                  <a:gd name="T46" fmla="*/ 615 w 672"/>
                  <a:gd name="T47" fmla="*/ 1 h 1172"/>
                  <a:gd name="T48" fmla="*/ 633 w 672"/>
                  <a:gd name="T49" fmla="*/ 0 h 1172"/>
                  <a:gd name="T50" fmla="*/ 652 w 672"/>
                  <a:gd name="T51" fmla="*/ 0 h 1172"/>
                  <a:gd name="T52" fmla="*/ 672 w 672"/>
                  <a:gd name="T53" fmla="*/ 0 h 1172"/>
                  <a:gd name="T54" fmla="*/ 672 w 672"/>
                  <a:gd name="T55" fmla="*/ 278 h 1172"/>
                  <a:gd name="T56" fmla="*/ 656 w 672"/>
                  <a:gd name="T57" fmla="*/ 278 h 1172"/>
                  <a:gd name="T58" fmla="*/ 656 w 672"/>
                  <a:gd name="T59" fmla="*/ 278 h 1172"/>
                  <a:gd name="T60" fmla="*/ 635 w 672"/>
                  <a:gd name="T61" fmla="*/ 280 h 1172"/>
                  <a:gd name="T62" fmla="*/ 613 w 672"/>
                  <a:gd name="T63" fmla="*/ 281 h 1172"/>
                  <a:gd name="T64" fmla="*/ 593 w 672"/>
                  <a:gd name="T65" fmla="*/ 283 h 1172"/>
                  <a:gd name="T66" fmla="*/ 572 w 672"/>
                  <a:gd name="T67" fmla="*/ 285 h 1172"/>
                  <a:gd name="T68" fmla="*/ 553 w 672"/>
                  <a:gd name="T69" fmla="*/ 290 h 1172"/>
                  <a:gd name="T70" fmla="*/ 534 w 672"/>
                  <a:gd name="T71" fmla="*/ 295 h 1172"/>
                  <a:gd name="T72" fmla="*/ 515 w 672"/>
                  <a:gd name="T73" fmla="*/ 301 h 1172"/>
                  <a:gd name="T74" fmla="*/ 497 w 672"/>
                  <a:gd name="T75" fmla="*/ 307 h 1172"/>
                  <a:gd name="T76" fmla="*/ 479 w 672"/>
                  <a:gd name="T77" fmla="*/ 314 h 1172"/>
                  <a:gd name="T78" fmla="*/ 463 w 672"/>
                  <a:gd name="T79" fmla="*/ 323 h 1172"/>
                  <a:gd name="T80" fmla="*/ 446 w 672"/>
                  <a:gd name="T81" fmla="*/ 332 h 1172"/>
                  <a:gd name="T82" fmla="*/ 430 w 672"/>
                  <a:gd name="T83" fmla="*/ 343 h 1172"/>
                  <a:gd name="T84" fmla="*/ 415 w 672"/>
                  <a:gd name="T85" fmla="*/ 354 h 1172"/>
                  <a:gd name="T86" fmla="*/ 400 w 672"/>
                  <a:gd name="T87" fmla="*/ 366 h 1172"/>
                  <a:gd name="T88" fmla="*/ 386 w 672"/>
                  <a:gd name="T89" fmla="*/ 379 h 1172"/>
                  <a:gd name="T90" fmla="*/ 373 w 672"/>
                  <a:gd name="T91" fmla="*/ 392 h 1172"/>
                  <a:gd name="T92" fmla="*/ 360 w 672"/>
                  <a:gd name="T93" fmla="*/ 407 h 1172"/>
                  <a:gd name="T94" fmla="*/ 348 w 672"/>
                  <a:gd name="T95" fmla="*/ 423 h 1172"/>
                  <a:gd name="T96" fmla="*/ 337 w 672"/>
                  <a:gd name="T97" fmla="*/ 438 h 1172"/>
                  <a:gd name="T98" fmla="*/ 326 w 672"/>
                  <a:gd name="T99" fmla="*/ 456 h 1172"/>
                  <a:gd name="T100" fmla="*/ 317 w 672"/>
                  <a:gd name="T101" fmla="*/ 474 h 1172"/>
                  <a:gd name="T102" fmla="*/ 308 w 672"/>
                  <a:gd name="T103" fmla="*/ 493 h 1172"/>
                  <a:gd name="T104" fmla="*/ 300 w 672"/>
                  <a:gd name="T105" fmla="*/ 514 h 1172"/>
                  <a:gd name="T106" fmla="*/ 292 w 672"/>
                  <a:gd name="T107" fmla="*/ 534 h 1172"/>
                  <a:gd name="T108" fmla="*/ 286 w 672"/>
                  <a:gd name="T109" fmla="*/ 557 h 1172"/>
                  <a:gd name="T110" fmla="*/ 280 w 672"/>
                  <a:gd name="T111" fmla="*/ 579 h 1172"/>
                  <a:gd name="T112" fmla="*/ 275 w 672"/>
                  <a:gd name="T113" fmla="*/ 602 h 1172"/>
                  <a:gd name="T114" fmla="*/ 270 w 672"/>
                  <a:gd name="T115" fmla="*/ 627 h 1172"/>
                  <a:gd name="T116" fmla="*/ 268 w 672"/>
                  <a:gd name="T117" fmla="*/ 652 h 1172"/>
                  <a:gd name="T118" fmla="*/ 265 w 672"/>
                  <a:gd name="T119" fmla="*/ 678 h 1172"/>
                  <a:gd name="T120" fmla="*/ 264 w 672"/>
                  <a:gd name="T121" fmla="*/ 706 h 1172"/>
                  <a:gd name="T122" fmla="*/ 263 w 672"/>
                  <a:gd name="T123" fmla="*/ 735 h 1172"/>
                  <a:gd name="T124" fmla="*/ 263 w 672"/>
                  <a:gd name="T125" fmla="*/ 1172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1172">
                    <a:moveTo>
                      <a:pt x="263" y="1172"/>
                    </a:moveTo>
                    <a:lnTo>
                      <a:pt x="0" y="1172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63" y="281"/>
                    </a:lnTo>
                    <a:lnTo>
                      <a:pt x="263" y="281"/>
                    </a:lnTo>
                    <a:lnTo>
                      <a:pt x="277" y="250"/>
                    </a:lnTo>
                    <a:lnTo>
                      <a:pt x="293" y="220"/>
                    </a:lnTo>
                    <a:lnTo>
                      <a:pt x="311" y="190"/>
                    </a:lnTo>
                    <a:lnTo>
                      <a:pt x="329" y="164"/>
                    </a:lnTo>
                    <a:lnTo>
                      <a:pt x="349" y="137"/>
                    </a:lnTo>
                    <a:lnTo>
                      <a:pt x="371" y="115"/>
                    </a:lnTo>
                    <a:lnTo>
                      <a:pt x="393" y="92"/>
                    </a:lnTo>
                    <a:lnTo>
                      <a:pt x="418" y="73"/>
                    </a:lnTo>
                    <a:lnTo>
                      <a:pt x="445" y="55"/>
                    </a:lnTo>
                    <a:lnTo>
                      <a:pt x="472" y="39"/>
                    </a:lnTo>
                    <a:lnTo>
                      <a:pt x="501" y="26"/>
                    </a:lnTo>
                    <a:lnTo>
                      <a:pt x="516" y="22"/>
                    </a:lnTo>
                    <a:lnTo>
                      <a:pt x="532" y="16"/>
                    </a:lnTo>
                    <a:lnTo>
                      <a:pt x="549" y="12"/>
                    </a:lnTo>
                    <a:lnTo>
                      <a:pt x="564" y="8"/>
                    </a:lnTo>
                    <a:lnTo>
                      <a:pt x="581" y="5"/>
                    </a:lnTo>
                    <a:lnTo>
                      <a:pt x="599" y="2"/>
                    </a:lnTo>
                    <a:lnTo>
                      <a:pt x="615" y="1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672" y="278"/>
                    </a:lnTo>
                    <a:lnTo>
                      <a:pt x="656" y="278"/>
                    </a:lnTo>
                    <a:lnTo>
                      <a:pt x="656" y="278"/>
                    </a:lnTo>
                    <a:lnTo>
                      <a:pt x="635" y="280"/>
                    </a:lnTo>
                    <a:lnTo>
                      <a:pt x="613" y="281"/>
                    </a:lnTo>
                    <a:lnTo>
                      <a:pt x="593" y="283"/>
                    </a:lnTo>
                    <a:lnTo>
                      <a:pt x="572" y="285"/>
                    </a:lnTo>
                    <a:lnTo>
                      <a:pt x="553" y="290"/>
                    </a:lnTo>
                    <a:lnTo>
                      <a:pt x="534" y="295"/>
                    </a:lnTo>
                    <a:lnTo>
                      <a:pt x="515" y="301"/>
                    </a:lnTo>
                    <a:lnTo>
                      <a:pt x="497" y="307"/>
                    </a:lnTo>
                    <a:lnTo>
                      <a:pt x="479" y="314"/>
                    </a:lnTo>
                    <a:lnTo>
                      <a:pt x="463" y="323"/>
                    </a:lnTo>
                    <a:lnTo>
                      <a:pt x="446" y="332"/>
                    </a:lnTo>
                    <a:lnTo>
                      <a:pt x="430" y="343"/>
                    </a:lnTo>
                    <a:lnTo>
                      <a:pt x="415" y="354"/>
                    </a:lnTo>
                    <a:lnTo>
                      <a:pt x="400" y="366"/>
                    </a:lnTo>
                    <a:lnTo>
                      <a:pt x="386" y="379"/>
                    </a:lnTo>
                    <a:lnTo>
                      <a:pt x="373" y="392"/>
                    </a:lnTo>
                    <a:lnTo>
                      <a:pt x="360" y="407"/>
                    </a:lnTo>
                    <a:lnTo>
                      <a:pt x="348" y="423"/>
                    </a:lnTo>
                    <a:lnTo>
                      <a:pt x="337" y="438"/>
                    </a:lnTo>
                    <a:lnTo>
                      <a:pt x="326" y="456"/>
                    </a:lnTo>
                    <a:lnTo>
                      <a:pt x="317" y="474"/>
                    </a:lnTo>
                    <a:lnTo>
                      <a:pt x="308" y="493"/>
                    </a:lnTo>
                    <a:lnTo>
                      <a:pt x="300" y="514"/>
                    </a:lnTo>
                    <a:lnTo>
                      <a:pt x="292" y="534"/>
                    </a:lnTo>
                    <a:lnTo>
                      <a:pt x="286" y="557"/>
                    </a:lnTo>
                    <a:lnTo>
                      <a:pt x="280" y="579"/>
                    </a:lnTo>
                    <a:lnTo>
                      <a:pt x="275" y="602"/>
                    </a:lnTo>
                    <a:lnTo>
                      <a:pt x="270" y="627"/>
                    </a:lnTo>
                    <a:lnTo>
                      <a:pt x="268" y="652"/>
                    </a:lnTo>
                    <a:lnTo>
                      <a:pt x="265" y="678"/>
                    </a:lnTo>
                    <a:lnTo>
                      <a:pt x="264" y="706"/>
                    </a:lnTo>
                    <a:lnTo>
                      <a:pt x="263" y="735"/>
                    </a:lnTo>
                    <a:lnTo>
                      <a:pt x="263" y="1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 userDrawn="1"/>
            </p:nvSpPr>
            <p:spPr bwMode="auto">
              <a:xfrm>
                <a:off x="7948613" y="2787650"/>
                <a:ext cx="944563" cy="1281113"/>
              </a:xfrm>
              <a:custGeom>
                <a:avLst/>
                <a:gdLst>
                  <a:gd name="T0" fmla="*/ 564 w 1191"/>
                  <a:gd name="T1" fmla="*/ 646 h 1615"/>
                  <a:gd name="T2" fmla="*/ 499 w 1191"/>
                  <a:gd name="T3" fmla="*/ 659 h 1615"/>
                  <a:gd name="T4" fmla="*/ 441 w 1191"/>
                  <a:gd name="T5" fmla="*/ 683 h 1615"/>
                  <a:gd name="T6" fmla="*/ 388 w 1191"/>
                  <a:gd name="T7" fmla="*/ 720 h 1615"/>
                  <a:gd name="T8" fmla="*/ 343 w 1191"/>
                  <a:gd name="T9" fmla="*/ 768 h 1615"/>
                  <a:gd name="T10" fmla="*/ 307 w 1191"/>
                  <a:gd name="T11" fmla="*/ 827 h 1615"/>
                  <a:gd name="T12" fmla="*/ 282 w 1191"/>
                  <a:gd name="T13" fmla="*/ 895 h 1615"/>
                  <a:gd name="T14" fmla="*/ 268 w 1191"/>
                  <a:gd name="T15" fmla="*/ 972 h 1615"/>
                  <a:gd name="T16" fmla="*/ 266 w 1191"/>
                  <a:gd name="T17" fmla="*/ 1036 h 1615"/>
                  <a:gd name="T18" fmla="*/ 277 w 1191"/>
                  <a:gd name="T19" fmla="*/ 1114 h 1615"/>
                  <a:gd name="T20" fmla="*/ 300 w 1191"/>
                  <a:gd name="T21" fmla="*/ 1185 h 1615"/>
                  <a:gd name="T22" fmla="*/ 333 w 1191"/>
                  <a:gd name="T23" fmla="*/ 1246 h 1615"/>
                  <a:gd name="T24" fmla="*/ 376 w 1191"/>
                  <a:gd name="T25" fmla="*/ 1297 h 1615"/>
                  <a:gd name="T26" fmla="*/ 428 w 1191"/>
                  <a:gd name="T27" fmla="*/ 1337 h 1615"/>
                  <a:gd name="T28" fmla="*/ 485 w 1191"/>
                  <a:gd name="T29" fmla="*/ 1365 h 1615"/>
                  <a:gd name="T30" fmla="*/ 548 w 1191"/>
                  <a:gd name="T31" fmla="*/ 1382 h 1615"/>
                  <a:gd name="T32" fmla="*/ 597 w 1191"/>
                  <a:gd name="T33" fmla="*/ 1385 h 1615"/>
                  <a:gd name="T34" fmla="*/ 663 w 1191"/>
                  <a:gd name="T35" fmla="*/ 1378 h 1615"/>
                  <a:gd name="T36" fmla="*/ 724 w 1191"/>
                  <a:gd name="T37" fmla="*/ 1359 h 1615"/>
                  <a:gd name="T38" fmla="*/ 780 w 1191"/>
                  <a:gd name="T39" fmla="*/ 1327 h 1615"/>
                  <a:gd name="T40" fmla="*/ 830 w 1191"/>
                  <a:gd name="T41" fmla="*/ 1284 h 1615"/>
                  <a:gd name="T42" fmla="*/ 872 w 1191"/>
                  <a:gd name="T43" fmla="*/ 1230 h 1615"/>
                  <a:gd name="T44" fmla="*/ 904 w 1191"/>
                  <a:gd name="T45" fmla="*/ 1167 h 1615"/>
                  <a:gd name="T46" fmla="*/ 924 w 1191"/>
                  <a:gd name="T47" fmla="*/ 1095 h 1615"/>
                  <a:gd name="T48" fmla="*/ 930 w 1191"/>
                  <a:gd name="T49" fmla="*/ 1015 h 1615"/>
                  <a:gd name="T50" fmla="*/ 927 w 1191"/>
                  <a:gd name="T51" fmla="*/ 954 h 1615"/>
                  <a:gd name="T52" fmla="*/ 910 w 1191"/>
                  <a:gd name="T53" fmla="*/ 879 h 1615"/>
                  <a:gd name="T54" fmla="*/ 881 w 1191"/>
                  <a:gd name="T55" fmla="*/ 813 h 1615"/>
                  <a:gd name="T56" fmla="*/ 842 w 1191"/>
                  <a:gd name="T57" fmla="*/ 758 h 1615"/>
                  <a:gd name="T58" fmla="*/ 793 w 1191"/>
                  <a:gd name="T59" fmla="*/ 712 h 1615"/>
                  <a:gd name="T60" fmla="*/ 738 w 1191"/>
                  <a:gd name="T61" fmla="*/ 677 h 1615"/>
                  <a:gd name="T62" fmla="*/ 678 w 1191"/>
                  <a:gd name="T63" fmla="*/ 655 h 1615"/>
                  <a:gd name="T64" fmla="*/ 614 w 1191"/>
                  <a:gd name="T65" fmla="*/ 645 h 1615"/>
                  <a:gd name="T66" fmla="*/ 927 w 1191"/>
                  <a:gd name="T67" fmla="*/ 1399 h 1615"/>
                  <a:gd name="T68" fmla="*/ 856 w 1191"/>
                  <a:gd name="T69" fmla="*/ 1482 h 1615"/>
                  <a:gd name="T70" fmla="*/ 769 w 1191"/>
                  <a:gd name="T71" fmla="*/ 1552 h 1615"/>
                  <a:gd name="T72" fmla="*/ 663 w 1191"/>
                  <a:gd name="T73" fmla="*/ 1597 h 1615"/>
                  <a:gd name="T74" fmla="*/ 534 w 1191"/>
                  <a:gd name="T75" fmla="*/ 1615 h 1615"/>
                  <a:gd name="T76" fmla="*/ 459 w 1191"/>
                  <a:gd name="T77" fmla="*/ 1609 h 1615"/>
                  <a:gd name="T78" fmla="*/ 361 w 1191"/>
                  <a:gd name="T79" fmla="*/ 1584 h 1615"/>
                  <a:gd name="T80" fmla="*/ 269 w 1191"/>
                  <a:gd name="T81" fmla="*/ 1540 h 1615"/>
                  <a:gd name="T82" fmla="*/ 185 w 1191"/>
                  <a:gd name="T83" fmla="*/ 1477 h 1615"/>
                  <a:gd name="T84" fmla="*/ 113 w 1191"/>
                  <a:gd name="T85" fmla="*/ 1396 h 1615"/>
                  <a:gd name="T86" fmla="*/ 57 w 1191"/>
                  <a:gd name="T87" fmla="*/ 1297 h 1615"/>
                  <a:gd name="T88" fmla="*/ 19 w 1191"/>
                  <a:gd name="T89" fmla="*/ 1182 h 1615"/>
                  <a:gd name="T90" fmla="*/ 1 w 1191"/>
                  <a:gd name="T91" fmla="*/ 1050 h 1615"/>
                  <a:gd name="T92" fmla="*/ 4 w 1191"/>
                  <a:gd name="T93" fmla="*/ 945 h 1615"/>
                  <a:gd name="T94" fmla="*/ 26 w 1191"/>
                  <a:gd name="T95" fmla="*/ 817 h 1615"/>
                  <a:gd name="T96" fmla="*/ 69 w 1191"/>
                  <a:gd name="T97" fmla="*/ 706 h 1615"/>
                  <a:gd name="T98" fmla="*/ 129 w 1191"/>
                  <a:gd name="T99" fmla="*/ 612 h 1615"/>
                  <a:gd name="T100" fmla="*/ 203 w 1191"/>
                  <a:gd name="T101" fmla="*/ 535 h 1615"/>
                  <a:gd name="T102" fmla="*/ 289 w 1191"/>
                  <a:gd name="T103" fmla="*/ 478 h 1615"/>
                  <a:gd name="T104" fmla="*/ 383 w 1191"/>
                  <a:gd name="T105" fmla="*/ 438 h 1615"/>
                  <a:gd name="T106" fmla="*/ 484 w 1191"/>
                  <a:gd name="T107" fmla="*/ 418 h 1615"/>
                  <a:gd name="T108" fmla="*/ 570 w 1191"/>
                  <a:gd name="T109" fmla="*/ 417 h 1615"/>
                  <a:gd name="T110" fmla="*/ 693 w 1191"/>
                  <a:gd name="T111" fmla="*/ 441 h 1615"/>
                  <a:gd name="T112" fmla="*/ 794 w 1191"/>
                  <a:gd name="T113" fmla="*/ 492 h 1615"/>
                  <a:gd name="T114" fmla="*/ 875 w 1191"/>
                  <a:gd name="T115" fmla="*/ 560 h 1615"/>
                  <a:gd name="T116" fmla="*/ 927 w 1191"/>
                  <a:gd name="T11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7" y="644"/>
                    </a:moveTo>
                    <a:lnTo>
                      <a:pt x="597" y="644"/>
                    </a:lnTo>
                    <a:lnTo>
                      <a:pt x="580" y="645"/>
                    </a:lnTo>
                    <a:lnTo>
                      <a:pt x="564" y="646"/>
                    </a:lnTo>
                    <a:lnTo>
                      <a:pt x="547" y="649"/>
                    </a:lnTo>
                    <a:lnTo>
                      <a:pt x="531" y="651"/>
                    </a:lnTo>
                    <a:lnTo>
                      <a:pt x="516" y="655"/>
                    </a:lnTo>
                    <a:lnTo>
                      <a:pt x="499" y="659"/>
                    </a:lnTo>
                    <a:lnTo>
                      <a:pt x="485" y="664"/>
                    </a:lnTo>
                    <a:lnTo>
                      <a:pt x="469" y="670"/>
                    </a:lnTo>
                    <a:lnTo>
                      <a:pt x="455" y="676"/>
                    </a:lnTo>
                    <a:lnTo>
                      <a:pt x="441" y="683"/>
                    </a:lnTo>
                    <a:lnTo>
                      <a:pt x="426" y="692"/>
                    </a:lnTo>
                    <a:lnTo>
                      <a:pt x="413" y="701"/>
                    </a:lnTo>
                    <a:lnTo>
                      <a:pt x="400" y="711"/>
                    </a:lnTo>
                    <a:lnTo>
                      <a:pt x="388" y="720"/>
                    </a:lnTo>
                    <a:lnTo>
                      <a:pt x="375" y="731"/>
                    </a:lnTo>
                    <a:lnTo>
                      <a:pt x="364" y="743"/>
                    </a:lnTo>
                    <a:lnTo>
                      <a:pt x="354" y="755"/>
                    </a:lnTo>
                    <a:lnTo>
                      <a:pt x="343" y="768"/>
                    </a:lnTo>
                    <a:lnTo>
                      <a:pt x="333" y="782"/>
                    </a:lnTo>
                    <a:lnTo>
                      <a:pt x="324" y="797"/>
                    </a:lnTo>
                    <a:lnTo>
                      <a:pt x="315" y="811"/>
                    </a:lnTo>
                    <a:lnTo>
                      <a:pt x="307" y="827"/>
                    </a:lnTo>
                    <a:lnTo>
                      <a:pt x="300" y="843"/>
                    </a:lnTo>
                    <a:lnTo>
                      <a:pt x="293" y="860"/>
                    </a:lnTo>
                    <a:lnTo>
                      <a:pt x="287" y="877"/>
                    </a:lnTo>
                    <a:lnTo>
                      <a:pt x="282" y="895"/>
                    </a:lnTo>
                    <a:lnTo>
                      <a:pt x="277" y="914"/>
                    </a:lnTo>
                    <a:lnTo>
                      <a:pt x="274" y="933"/>
                    </a:lnTo>
                    <a:lnTo>
                      <a:pt x="270" y="952"/>
                    </a:lnTo>
                    <a:lnTo>
                      <a:pt x="268" y="972"/>
                    </a:lnTo>
                    <a:lnTo>
                      <a:pt x="266" y="994"/>
                    </a:lnTo>
                    <a:lnTo>
                      <a:pt x="266" y="1015"/>
                    </a:lnTo>
                    <a:lnTo>
                      <a:pt x="266" y="1015"/>
                    </a:lnTo>
                    <a:lnTo>
                      <a:pt x="266" y="1036"/>
                    </a:lnTo>
                    <a:lnTo>
                      <a:pt x="268" y="1057"/>
                    </a:lnTo>
                    <a:lnTo>
                      <a:pt x="270" y="1076"/>
                    </a:lnTo>
                    <a:lnTo>
                      <a:pt x="274" y="1096"/>
                    </a:lnTo>
                    <a:lnTo>
                      <a:pt x="277" y="1114"/>
                    </a:lnTo>
                    <a:lnTo>
                      <a:pt x="282" y="1133"/>
                    </a:lnTo>
                    <a:lnTo>
                      <a:pt x="287" y="1151"/>
                    </a:lnTo>
                    <a:lnTo>
                      <a:pt x="293" y="1168"/>
                    </a:lnTo>
                    <a:lnTo>
                      <a:pt x="300" y="1185"/>
                    </a:lnTo>
                    <a:lnTo>
                      <a:pt x="307" y="1202"/>
                    </a:lnTo>
                    <a:lnTo>
                      <a:pt x="315" y="1217"/>
                    </a:lnTo>
                    <a:lnTo>
                      <a:pt x="324" y="1231"/>
                    </a:lnTo>
                    <a:lnTo>
                      <a:pt x="333" y="1246"/>
                    </a:lnTo>
                    <a:lnTo>
                      <a:pt x="343" y="1260"/>
                    </a:lnTo>
                    <a:lnTo>
                      <a:pt x="354" y="1273"/>
                    </a:lnTo>
                    <a:lnTo>
                      <a:pt x="365" y="1285"/>
                    </a:lnTo>
                    <a:lnTo>
                      <a:pt x="376" y="1297"/>
                    </a:lnTo>
                    <a:lnTo>
                      <a:pt x="388" y="1308"/>
                    </a:lnTo>
                    <a:lnTo>
                      <a:pt x="401" y="1319"/>
                    </a:lnTo>
                    <a:lnTo>
                      <a:pt x="414" y="1328"/>
                    </a:lnTo>
                    <a:lnTo>
                      <a:pt x="428" y="1337"/>
                    </a:lnTo>
                    <a:lnTo>
                      <a:pt x="442" y="1345"/>
                    </a:lnTo>
                    <a:lnTo>
                      <a:pt x="456" y="1352"/>
                    </a:lnTo>
                    <a:lnTo>
                      <a:pt x="471" y="1359"/>
                    </a:lnTo>
                    <a:lnTo>
                      <a:pt x="485" y="1365"/>
                    </a:lnTo>
                    <a:lnTo>
                      <a:pt x="500" y="1371"/>
                    </a:lnTo>
                    <a:lnTo>
                      <a:pt x="516" y="1375"/>
                    </a:lnTo>
                    <a:lnTo>
                      <a:pt x="531" y="1378"/>
                    </a:lnTo>
                    <a:lnTo>
                      <a:pt x="548" y="1382"/>
                    </a:lnTo>
                    <a:lnTo>
                      <a:pt x="565" y="1383"/>
                    </a:lnTo>
                    <a:lnTo>
                      <a:pt x="580" y="1385"/>
                    </a:lnTo>
                    <a:lnTo>
                      <a:pt x="597" y="1385"/>
                    </a:lnTo>
                    <a:lnTo>
                      <a:pt x="597" y="1385"/>
                    </a:lnTo>
                    <a:lnTo>
                      <a:pt x="614" y="1384"/>
                    </a:lnTo>
                    <a:lnTo>
                      <a:pt x="631" y="1383"/>
                    </a:lnTo>
                    <a:lnTo>
                      <a:pt x="646" y="1382"/>
                    </a:lnTo>
                    <a:lnTo>
                      <a:pt x="663" y="1378"/>
                    </a:lnTo>
                    <a:lnTo>
                      <a:pt x="678" y="1375"/>
                    </a:lnTo>
                    <a:lnTo>
                      <a:pt x="694" y="1370"/>
                    </a:lnTo>
                    <a:lnTo>
                      <a:pt x="709" y="1365"/>
                    </a:lnTo>
                    <a:lnTo>
                      <a:pt x="724" y="1359"/>
                    </a:lnTo>
                    <a:lnTo>
                      <a:pt x="738" y="1352"/>
                    </a:lnTo>
                    <a:lnTo>
                      <a:pt x="752" y="1345"/>
                    </a:lnTo>
                    <a:lnTo>
                      <a:pt x="767" y="1337"/>
                    </a:lnTo>
                    <a:lnTo>
                      <a:pt x="780" y="1327"/>
                    </a:lnTo>
                    <a:lnTo>
                      <a:pt x="793" y="1317"/>
                    </a:lnTo>
                    <a:lnTo>
                      <a:pt x="806" y="1307"/>
                    </a:lnTo>
                    <a:lnTo>
                      <a:pt x="818" y="1296"/>
                    </a:lnTo>
                    <a:lnTo>
                      <a:pt x="830" y="1284"/>
                    </a:lnTo>
                    <a:lnTo>
                      <a:pt x="842" y="1272"/>
                    </a:lnTo>
                    <a:lnTo>
                      <a:pt x="853" y="1259"/>
                    </a:lnTo>
                    <a:lnTo>
                      <a:pt x="862" y="1245"/>
                    </a:lnTo>
                    <a:lnTo>
                      <a:pt x="872" y="1230"/>
                    </a:lnTo>
                    <a:lnTo>
                      <a:pt x="881" y="1216"/>
                    </a:lnTo>
                    <a:lnTo>
                      <a:pt x="889" y="1200"/>
                    </a:lnTo>
                    <a:lnTo>
                      <a:pt x="897" y="1184"/>
                    </a:lnTo>
                    <a:lnTo>
                      <a:pt x="904" y="1167"/>
                    </a:lnTo>
                    <a:lnTo>
                      <a:pt x="910" y="1150"/>
                    </a:lnTo>
                    <a:lnTo>
                      <a:pt x="915" y="1132"/>
                    </a:lnTo>
                    <a:lnTo>
                      <a:pt x="920" y="1114"/>
                    </a:lnTo>
                    <a:lnTo>
                      <a:pt x="924" y="1095"/>
                    </a:lnTo>
                    <a:lnTo>
                      <a:pt x="927" y="1076"/>
                    </a:lnTo>
                    <a:lnTo>
                      <a:pt x="929" y="1056"/>
                    </a:lnTo>
                    <a:lnTo>
                      <a:pt x="930" y="1036"/>
                    </a:lnTo>
                    <a:lnTo>
                      <a:pt x="930" y="1015"/>
                    </a:lnTo>
                    <a:lnTo>
                      <a:pt x="930" y="1015"/>
                    </a:lnTo>
                    <a:lnTo>
                      <a:pt x="930" y="994"/>
                    </a:lnTo>
                    <a:lnTo>
                      <a:pt x="929" y="973"/>
                    </a:lnTo>
                    <a:lnTo>
                      <a:pt x="927" y="954"/>
                    </a:lnTo>
                    <a:lnTo>
                      <a:pt x="924" y="934"/>
                    </a:lnTo>
                    <a:lnTo>
                      <a:pt x="920" y="916"/>
                    </a:lnTo>
                    <a:lnTo>
                      <a:pt x="915" y="897"/>
                    </a:lnTo>
                    <a:lnTo>
                      <a:pt x="910" y="879"/>
                    </a:lnTo>
                    <a:lnTo>
                      <a:pt x="904" y="862"/>
                    </a:lnTo>
                    <a:lnTo>
                      <a:pt x="897" y="846"/>
                    </a:lnTo>
                    <a:lnTo>
                      <a:pt x="889" y="829"/>
                    </a:lnTo>
                    <a:lnTo>
                      <a:pt x="881" y="813"/>
                    </a:lnTo>
                    <a:lnTo>
                      <a:pt x="872" y="799"/>
                    </a:lnTo>
                    <a:lnTo>
                      <a:pt x="862" y="785"/>
                    </a:lnTo>
                    <a:lnTo>
                      <a:pt x="853" y="770"/>
                    </a:lnTo>
                    <a:lnTo>
                      <a:pt x="842" y="758"/>
                    </a:lnTo>
                    <a:lnTo>
                      <a:pt x="830" y="745"/>
                    </a:lnTo>
                    <a:lnTo>
                      <a:pt x="818" y="733"/>
                    </a:lnTo>
                    <a:lnTo>
                      <a:pt x="806" y="723"/>
                    </a:lnTo>
                    <a:lnTo>
                      <a:pt x="793" y="712"/>
                    </a:lnTo>
                    <a:lnTo>
                      <a:pt x="780" y="702"/>
                    </a:lnTo>
                    <a:lnTo>
                      <a:pt x="767" y="694"/>
                    </a:lnTo>
                    <a:lnTo>
                      <a:pt x="752" y="686"/>
                    </a:lnTo>
                    <a:lnTo>
                      <a:pt x="738" y="677"/>
                    </a:lnTo>
                    <a:lnTo>
                      <a:pt x="724" y="671"/>
                    </a:lnTo>
                    <a:lnTo>
                      <a:pt x="709" y="664"/>
                    </a:lnTo>
                    <a:lnTo>
                      <a:pt x="694" y="659"/>
                    </a:lnTo>
                    <a:lnTo>
                      <a:pt x="678" y="655"/>
                    </a:lnTo>
                    <a:lnTo>
                      <a:pt x="663" y="651"/>
                    </a:lnTo>
                    <a:lnTo>
                      <a:pt x="646" y="649"/>
                    </a:lnTo>
                    <a:lnTo>
                      <a:pt x="631" y="646"/>
                    </a:lnTo>
                    <a:lnTo>
                      <a:pt x="614" y="645"/>
                    </a:lnTo>
                    <a:lnTo>
                      <a:pt x="597" y="644"/>
                    </a:lnTo>
                    <a:close/>
                    <a:moveTo>
                      <a:pt x="927" y="1590"/>
                    </a:moveTo>
                    <a:lnTo>
                      <a:pt x="927" y="1399"/>
                    </a:lnTo>
                    <a:lnTo>
                      <a:pt x="927" y="1399"/>
                    </a:lnTo>
                    <a:lnTo>
                      <a:pt x="910" y="1420"/>
                    </a:lnTo>
                    <a:lnTo>
                      <a:pt x="893" y="1442"/>
                    </a:lnTo>
                    <a:lnTo>
                      <a:pt x="875" y="1463"/>
                    </a:lnTo>
                    <a:lnTo>
                      <a:pt x="856" y="1482"/>
                    </a:lnTo>
                    <a:lnTo>
                      <a:pt x="836" y="1501"/>
                    </a:lnTo>
                    <a:lnTo>
                      <a:pt x="815" y="1519"/>
                    </a:lnTo>
                    <a:lnTo>
                      <a:pt x="792" y="1536"/>
                    </a:lnTo>
                    <a:lnTo>
                      <a:pt x="769" y="1552"/>
                    </a:lnTo>
                    <a:lnTo>
                      <a:pt x="744" y="1565"/>
                    </a:lnTo>
                    <a:lnTo>
                      <a:pt x="719" y="1578"/>
                    </a:lnTo>
                    <a:lnTo>
                      <a:pt x="692" y="1589"/>
                    </a:lnTo>
                    <a:lnTo>
                      <a:pt x="663" y="1597"/>
                    </a:lnTo>
                    <a:lnTo>
                      <a:pt x="633" y="1604"/>
                    </a:lnTo>
                    <a:lnTo>
                      <a:pt x="602" y="1610"/>
                    </a:lnTo>
                    <a:lnTo>
                      <a:pt x="568" y="1614"/>
                    </a:lnTo>
                    <a:lnTo>
                      <a:pt x="534" y="1615"/>
                    </a:lnTo>
                    <a:lnTo>
                      <a:pt x="534" y="1615"/>
                    </a:lnTo>
                    <a:lnTo>
                      <a:pt x="509" y="1614"/>
                    </a:lnTo>
                    <a:lnTo>
                      <a:pt x="484" y="1611"/>
                    </a:lnTo>
                    <a:lnTo>
                      <a:pt x="459" y="1609"/>
                    </a:lnTo>
                    <a:lnTo>
                      <a:pt x="434" y="1604"/>
                    </a:lnTo>
                    <a:lnTo>
                      <a:pt x="410" y="1598"/>
                    </a:lnTo>
                    <a:lnTo>
                      <a:pt x="385" y="1592"/>
                    </a:lnTo>
                    <a:lnTo>
                      <a:pt x="361" y="1584"/>
                    </a:lnTo>
                    <a:lnTo>
                      <a:pt x="337" y="1574"/>
                    </a:lnTo>
                    <a:lnTo>
                      <a:pt x="314" y="1565"/>
                    </a:lnTo>
                    <a:lnTo>
                      <a:pt x="290" y="1553"/>
                    </a:lnTo>
                    <a:lnTo>
                      <a:pt x="269" y="1540"/>
                    </a:lnTo>
                    <a:lnTo>
                      <a:pt x="247" y="1525"/>
                    </a:lnTo>
                    <a:lnTo>
                      <a:pt x="226" y="1511"/>
                    </a:lnTo>
                    <a:lnTo>
                      <a:pt x="205" y="1494"/>
                    </a:lnTo>
                    <a:lnTo>
                      <a:pt x="185" y="1477"/>
                    </a:lnTo>
                    <a:lnTo>
                      <a:pt x="166" y="1458"/>
                    </a:lnTo>
                    <a:lnTo>
                      <a:pt x="148" y="1439"/>
                    </a:lnTo>
                    <a:lnTo>
                      <a:pt x="130" y="1418"/>
                    </a:lnTo>
                    <a:lnTo>
                      <a:pt x="113" y="1396"/>
                    </a:lnTo>
                    <a:lnTo>
                      <a:pt x="98" y="1374"/>
                    </a:lnTo>
                    <a:lnTo>
                      <a:pt x="84" y="1348"/>
                    </a:lnTo>
                    <a:lnTo>
                      <a:pt x="70" y="1323"/>
                    </a:lnTo>
                    <a:lnTo>
                      <a:pt x="57" y="1297"/>
                    </a:lnTo>
                    <a:lnTo>
                      <a:pt x="45" y="1271"/>
                    </a:lnTo>
                    <a:lnTo>
                      <a:pt x="36" y="1242"/>
                    </a:lnTo>
                    <a:lnTo>
                      <a:pt x="26" y="1212"/>
                    </a:lnTo>
                    <a:lnTo>
                      <a:pt x="19" y="1182"/>
                    </a:lnTo>
                    <a:lnTo>
                      <a:pt x="12" y="1151"/>
                    </a:lnTo>
                    <a:lnTo>
                      <a:pt x="7" y="1118"/>
                    </a:lnTo>
                    <a:lnTo>
                      <a:pt x="4" y="1084"/>
                    </a:lnTo>
                    <a:lnTo>
                      <a:pt x="1" y="1050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1" y="979"/>
                    </a:lnTo>
                    <a:lnTo>
                      <a:pt x="4" y="945"/>
                    </a:lnTo>
                    <a:lnTo>
                      <a:pt x="7" y="911"/>
                    </a:lnTo>
                    <a:lnTo>
                      <a:pt x="12" y="879"/>
                    </a:lnTo>
                    <a:lnTo>
                      <a:pt x="19" y="848"/>
                    </a:lnTo>
                    <a:lnTo>
                      <a:pt x="26" y="817"/>
                    </a:lnTo>
                    <a:lnTo>
                      <a:pt x="35" y="788"/>
                    </a:lnTo>
                    <a:lnTo>
                      <a:pt x="45" y="760"/>
                    </a:lnTo>
                    <a:lnTo>
                      <a:pt x="56" y="732"/>
                    </a:lnTo>
                    <a:lnTo>
                      <a:pt x="69" y="706"/>
                    </a:lnTo>
                    <a:lnTo>
                      <a:pt x="82" y="681"/>
                    </a:lnTo>
                    <a:lnTo>
                      <a:pt x="97" y="657"/>
                    </a:lnTo>
                    <a:lnTo>
                      <a:pt x="112" y="634"/>
                    </a:lnTo>
                    <a:lnTo>
                      <a:pt x="129" y="612"/>
                    </a:lnTo>
                    <a:lnTo>
                      <a:pt x="146" y="591"/>
                    </a:lnTo>
                    <a:lnTo>
                      <a:pt x="165" y="571"/>
                    </a:lnTo>
                    <a:lnTo>
                      <a:pt x="184" y="553"/>
                    </a:lnTo>
                    <a:lnTo>
                      <a:pt x="203" y="535"/>
                    </a:lnTo>
                    <a:lnTo>
                      <a:pt x="223" y="520"/>
                    </a:lnTo>
                    <a:lnTo>
                      <a:pt x="245" y="504"/>
                    </a:lnTo>
                    <a:lnTo>
                      <a:pt x="266" y="490"/>
                    </a:lnTo>
                    <a:lnTo>
                      <a:pt x="289" y="478"/>
                    </a:lnTo>
                    <a:lnTo>
                      <a:pt x="312" y="466"/>
                    </a:lnTo>
                    <a:lnTo>
                      <a:pt x="336" y="455"/>
                    </a:lnTo>
                    <a:lnTo>
                      <a:pt x="359" y="447"/>
                    </a:lnTo>
                    <a:lnTo>
                      <a:pt x="383" y="438"/>
                    </a:lnTo>
                    <a:lnTo>
                      <a:pt x="407" y="431"/>
                    </a:lnTo>
                    <a:lnTo>
                      <a:pt x="432" y="425"/>
                    </a:lnTo>
                    <a:lnTo>
                      <a:pt x="457" y="422"/>
                    </a:lnTo>
                    <a:lnTo>
                      <a:pt x="484" y="418"/>
                    </a:lnTo>
                    <a:lnTo>
                      <a:pt x="509" y="417"/>
                    </a:lnTo>
                    <a:lnTo>
                      <a:pt x="534" y="416"/>
                    </a:lnTo>
                    <a:lnTo>
                      <a:pt x="534" y="416"/>
                    </a:lnTo>
                    <a:lnTo>
                      <a:pt x="570" y="417"/>
                    </a:lnTo>
                    <a:lnTo>
                      <a:pt x="602" y="420"/>
                    </a:lnTo>
                    <a:lnTo>
                      <a:pt x="634" y="425"/>
                    </a:lnTo>
                    <a:lnTo>
                      <a:pt x="664" y="432"/>
                    </a:lnTo>
                    <a:lnTo>
                      <a:pt x="693" y="441"/>
                    </a:lnTo>
                    <a:lnTo>
                      <a:pt x="720" y="451"/>
                    </a:lnTo>
                    <a:lnTo>
                      <a:pt x="745" y="463"/>
                    </a:lnTo>
                    <a:lnTo>
                      <a:pt x="770" y="477"/>
                    </a:lnTo>
                    <a:lnTo>
                      <a:pt x="794" y="492"/>
                    </a:lnTo>
                    <a:lnTo>
                      <a:pt x="816" y="508"/>
                    </a:lnTo>
                    <a:lnTo>
                      <a:pt x="837" y="524"/>
                    </a:lnTo>
                    <a:lnTo>
                      <a:pt x="858" y="541"/>
                    </a:lnTo>
                    <a:lnTo>
                      <a:pt x="875" y="560"/>
                    </a:lnTo>
                    <a:lnTo>
                      <a:pt x="893" y="579"/>
                    </a:lnTo>
                    <a:lnTo>
                      <a:pt x="910" y="598"/>
                    </a:lnTo>
                    <a:lnTo>
                      <a:pt x="927" y="619"/>
                    </a:lnTo>
                    <a:lnTo>
                      <a:pt x="927" y="0"/>
                    </a:lnTo>
                    <a:lnTo>
                      <a:pt x="1191" y="0"/>
                    </a:lnTo>
                    <a:lnTo>
                      <a:pt x="1191" y="1590"/>
                    </a:lnTo>
                    <a:lnTo>
                      <a:pt x="927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 userDrawn="1"/>
            </p:nvSpPr>
            <p:spPr bwMode="auto">
              <a:xfrm>
                <a:off x="8996363" y="2787650"/>
                <a:ext cx="147638" cy="147638"/>
              </a:xfrm>
              <a:custGeom>
                <a:avLst/>
                <a:gdLst>
                  <a:gd name="T0" fmla="*/ 95 w 186"/>
                  <a:gd name="T1" fmla="*/ 85 h 185"/>
                  <a:gd name="T2" fmla="*/ 111 w 186"/>
                  <a:gd name="T3" fmla="*/ 80 h 185"/>
                  <a:gd name="T4" fmla="*/ 111 w 186"/>
                  <a:gd name="T5" fmla="*/ 69 h 185"/>
                  <a:gd name="T6" fmla="*/ 95 w 186"/>
                  <a:gd name="T7" fmla="*/ 64 h 185"/>
                  <a:gd name="T8" fmla="*/ 99 w 186"/>
                  <a:gd name="T9" fmla="*/ 43 h 185"/>
                  <a:gd name="T10" fmla="*/ 114 w 186"/>
                  <a:gd name="T11" fmla="*/ 45 h 185"/>
                  <a:gd name="T12" fmla="*/ 130 w 186"/>
                  <a:gd name="T13" fmla="*/ 55 h 185"/>
                  <a:gd name="T14" fmla="*/ 135 w 186"/>
                  <a:gd name="T15" fmla="*/ 73 h 185"/>
                  <a:gd name="T16" fmla="*/ 131 w 186"/>
                  <a:gd name="T17" fmla="*/ 86 h 185"/>
                  <a:gd name="T18" fmla="*/ 123 w 186"/>
                  <a:gd name="T19" fmla="*/ 94 h 185"/>
                  <a:gd name="T20" fmla="*/ 131 w 186"/>
                  <a:gd name="T21" fmla="*/ 109 h 185"/>
                  <a:gd name="T22" fmla="*/ 133 w 186"/>
                  <a:gd name="T23" fmla="*/ 130 h 185"/>
                  <a:gd name="T24" fmla="*/ 139 w 186"/>
                  <a:gd name="T25" fmla="*/ 142 h 185"/>
                  <a:gd name="T26" fmla="*/ 110 w 186"/>
                  <a:gd name="T27" fmla="*/ 135 h 185"/>
                  <a:gd name="T28" fmla="*/ 108 w 186"/>
                  <a:gd name="T29" fmla="*/ 113 h 185"/>
                  <a:gd name="T30" fmla="*/ 105 w 186"/>
                  <a:gd name="T31" fmla="*/ 106 h 185"/>
                  <a:gd name="T32" fmla="*/ 79 w 186"/>
                  <a:gd name="T33" fmla="*/ 105 h 185"/>
                  <a:gd name="T34" fmla="*/ 55 w 186"/>
                  <a:gd name="T35" fmla="*/ 43 h 185"/>
                  <a:gd name="T36" fmla="*/ 18 w 186"/>
                  <a:gd name="T37" fmla="*/ 92 h 185"/>
                  <a:gd name="T38" fmla="*/ 21 w 186"/>
                  <a:gd name="T39" fmla="*/ 115 h 185"/>
                  <a:gd name="T40" fmla="*/ 40 w 186"/>
                  <a:gd name="T41" fmla="*/ 146 h 185"/>
                  <a:gd name="T42" fmla="*/ 70 w 186"/>
                  <a:gd name="T43" fmla="*/ 165 h 185"/>
                  <a:gd name="T44" fmla="*/ 93 w 186"/>
                  <a:gd name="T45" fmla="*/ 168 h 185"/>
                  <a:gd name="T46" fmla="*/ 107 w 186"/>
                  <a:gd name="T47" fmla="*/ 166 h 185"/>
                  <a:gd name="T48" fmla="*/ 135 w 186"/>
                  <a:gd name="T49" fmla="*/ 155 h 185"/>
                  <a:gd name="T50" fmla="*/ 161 w 186"/>
                  <a:gd name="T51" fmla="*/ 122 h 185"/>
                  <a:gd name="T52" fmla="*/ 167 w 186"/>
                  <a:gd name="T53" fmla="*/ 100 h 185"/>
                  <a:gd name="T54" fmla="*/ 167 w 186"/>
                  <a:gd name="T55" fmla="*/ 85 h 185"/>
                  <a:gd name="T56" fmla="*/ 161 w 186"/>
                  <a:gd name="T57" fmla="*/ 63 h 185"/>
                  <a:gd name="T58" fmla="*/ 135 w 186"/>
                  <a:gd name="T59" fmla="*/ 30 h 185"/>
                  <a:gd name="T60" fmla="*/ 107 w 186"/>
                  <a:gd name="T61" fmla="*/ 19 h 185"/>
                  <a:gd name="T62" fmla="*/ 93 w 186"/>
                  <a:gd name="T63" fmla="*/ 17 h 185"/>
                  <a:gd name="T64" fmla="*/ 70 w 186"/>
                  <a:gd name="T65" fmla="*/ 20 h 185"/>
                  <a:gd name="T66" fmla="*/ 40 w 186"/>
                  <a:gd name="T67" fmla="*/ 39 h 185"/>
                  <a:gd name="T68" fmla="*/ 21 w 186"/>
                  <a:gd name="T69" fmla="*/ 70 h 185"/>
                  <a:gd name="T70" fmla="*/ 18 w 186"/>
                  <a:gd name="T71" fmla="*/ 92 h 185"/>
                  <a:gd name="T72" fmla="*/ 185 w 186"/>
                  <a:gd name="T73" fmla="*/ 102 h 185"/>
                  <a:gd name="T74" fmla="*/ 178 w 186"/>
                  <a:gd name="T75" fmla="*/ 129 h 185"/>
                  <a:gd name="T76" fmla="*/ 165 w 186"/>
                  <a:gd name="T77" fmla="*/ 152 h 185"/>
                  <a:gd name="T78" fmla="*/ 144 w 186"/>
                  <a:gd name="T79" fmla="*/ 170 h 185"/>
                  <a:gd name="T80" fmla="*/ 120 w 186"/>
                  <a:gd name="T81" fmla="*/ 182 h 185"/>
                  <a:gd name="T82" fmla="*/ 93 w 186"/>
                  <a:gd name="T83" fmla="*/ 185 h 185"/>
                  <a:gd name="T84" fmla="*/ 74 w 186"/>
                  <a:gd name="T85" fmla="*/ 184 h 185"/>
                  <a:gd name="T86" fmla="*/ 49 w 186"/>
                  <a:gd name="T87" fmla="*/ 174 h 185"/>
                  <a:gd name="T88" fmla="*/ 27 w 186"/>
                  <a:gd name="T89" fmla="*/ 158 h 185"/>
                  <a:gd name="T90" fmla="*/ 10 w 186"/>
                  <a:gd name="T91" fmla="*/ 137 h 185"/>
                  <a:gd name="T92" fmla="*/ 2 w 186"/>
                  <a:gd name="T93" fmla="*/ 111 h 185"/>
                  <a:gd name="T94" fmla="*/ 0 w 186"/>
                  <a:gd name="T95" fmla="*/ 92 h 185"/>
                  <a:gd name="T96" fmla="*/ 4 w 186"/>
                  <a:gd name="T97" fmla="*/ 64 h 185"/>
                  <a:gd name="T98" fmla="*/ 15 w 186"/>
                  <a:gd name="T99" fmla="*/ 41 h 185"/>
                  <a:gd name="T100" fmla="*/ 33 w 186"/>
                  <a:gd name="T101" fmla="*/ 20 h 185"/>
                  <a:gd name="T102" fmla="*/ 57 w 186"/>
                  <a:gd name="T103" fmla="*/ 7 h 185"/>
                  <a:gd name="T104" fmla="*/ 83 w 186"/>
                  <a:gd name="T105" fmla="*/ 0 h 185"/>
                  <a:gd name="T106" fmla="*/ 102 w 186"/>
                  <a:gd name="T107" fmla="*/ 0 h 185"/>
                  <a:gd name="T108" fmla="*/ 129 w 186"/>
                  <a:gd name="T109" fmla="*/ 7 h 185"/>
                  <a:gd name="T110" fmla="*/ 151 w 186"/>
                  <a:gd name="T111" fmla="*/ 20 h 185"/>
                  <a:gd name="T112" fmla="*/ 169 w 186"/>
                  <a:gd name="T113" fmla="*/ 41 h 185"/>
                  <a:gd name="T114" fmla="*/ 181 w 186"/>
                  <a:gd name="T115" fmla="*/ 64 h 185"/>
                  <a:gd name="T116" fmla="*/ 186 w 186"/>
                  <a:gd name="T117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79" y="85"/>
                    </a:moveTo>
                    <a:lnTo>
                      <a:pt x="95" y="85"/>
                    </a:lnTo>
                    <a:lnTo>
                      <a:pt x="95" y="85"/>
                    </a:lnTo>
                    <a:lnTo>
                      <a:pt x="102" y="85"/>
                    </a:lnTo>
                    <a:lnTo>
                      <a:pt x="107" y="82"/>
                    </a:lnTo>
                    <a:lnTo>
                      <a:pt x="111" y="80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1" y="69"/>
                    </a:lnTo>
                    <a:lnTo>
                      <a:pt x="108" y="66"/>
                    </a:lnTo>
                    <a:lnTo>
                      <a:pt x="102" y="64"/>
                    </a:lnTo>
                    <a:lnTo>
                      <a:pt x="95" y="64"/>
                    </a:lnTo>
                    <a:lnTo>
                      <a:pt x="79" y="64"/>
                    </a:lnTo>
                    <a:lnTo>
                      <a:pt x="79" y="85"/>
                    </a:lnTo>
                    <a:close/>
                    <a:moveTo>
                      <a:pt x="99" y="43"/>
                    </a:moveTo>
                    <a:lnTo>
                      <a:pt x="99" y="43"/>
                    </a:lnTo>
                    <a:lnTo>
                      <a:pt x="107" y="44"/>
                    </a:lnTo>
                    <a:lnTo>
                      <a:pt x="114" y="45"/>
                    </a:lnTo>
                    <a:lnTo>
                      <a:pt x="120" y="48"/>
                    </a:lnTo>
                    <a:lnTo>
                      <a:pt x="125" y="50"/>
                    </a:lnTo>
                    <a:lnTo>
                      <a:pt x="130" y="55"/>
                    </a:lnTo>
                    <a:lnTo>
                      <a:pt x="132" y="60"/>
                    </a:lnTo>
                    <a:lnTo>
                      <a:pt x="133" y="6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80"/>
                    </a:lnTo>
                    <a:lnTo>
                      <a:pt x="131" y="86"/>
                    </a:lnTo>
                    <a:lnTo>
                      <a:pt x="129" y="91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7" y="98"/>
                    </a:lnTo>
                    <a:lnTo>
                      <a:pt x="130" y="103"/>
                    </a:lnTo>
                    <a:lnTo>
                      <a:pt x="131" y="10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3" y="130"/>
                    </a:lnTo>
                    <a:lnTo>
                      <a:pt x="133" y="136"/>
                    </a:lnTo>
                    <a:lnTo>
                      <a:pt x="136" y="140"/>
                    </a:lnTo>
                    <a:lnTo>
                      <a:pt x="139" y="142"/>
                    </a:lnTo>
                    <a:lnTo>
                      <a:pt x="112" y="142"/>
                    </a:lnTo>
                    <a:lnTo>
                      <a:pt x="112" y="142"/>
                    </a:lnTo>
                    <a:lnTo>
                      <a:pt x="110" y="13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13"/>
                    </a:lnTo>
                    <a:lnTo>
                      <a:pt x="107" y="110"/>
                    </a:lnTo>
                    <a:lnTo>
                      <a:pt x="106" y="107"/>
                    </a:lnTo>
                    <a:lnTo>
                      <a:pt x="105" y="106"/>
                    </a:lnTo>
                    <a:lnTo>
                      <a:pt x="102" y="105"/>
                    </a:lnTo>
                    <a:lnTo>
                      <a:pt x="94" y="105"/>
                    </a:lnTo>
                    <a:lnTo>
                      <a:pt x="79" y="105"/>
                    </a:lnTo>
                    <a:lnTo>
                      <a:pt x="79" y="142"/>
                    </a:lnTo>
                    <a:lnTo>
                      <a:pt x="55" y="142"/>
                    </a:lnTo>
                    <a:lnTo>
                      <a:pt x="55" y="43"/>
                    </a:lnTo>
                    <a:lnTo>
                      <a:pt x="99" y="43"/>
                    </a:lnTo>
                    <a:close/>
                    <a:moveTo>
                      <a:pt x="18" y="92"/>
                    </a:moveTo>
                    <a:lnTo>
                      <a:pt x="18" y="92"/>
                    </a:lnTo>
                    <a:lnTo>
                      <a:pt x="19" y="100"/>
                    </a:lnTo>
                    <a:lnTo>
                      <a:pt x="20" y="107"/>
                    </a:lnTo>
                    <a:lnTo>
                      <a:pt x="21" y="115"/>
                    </a:lnTo>
                    <a:lnTo>
                      <a:pt x="24" y="122"/>
                    </a:lnTo>
                    <a:lnTo>
                      <a:pt x="31" y="135"/>
                    </a:lnTo>
                    <a:lnTo>
                      <a:pt x="40" y="146"/>
                    </a:lnTo>
                    <a:lnTo>
                      <a:pt x="51" y="155"/>
                    </a:lnTo>
                    <a:lnTo>
                      <a:pt x="64" y="162"/>
                    </a:lnTo>
                    <a:lnTo>
                      <a:pt x="70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3" y="168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7" y="166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5" y="155"/>
                    </a:lnTo>
                    <a:lnTo>
                      <a:pt x="145" y="146"/>
                    </a:lnTo>
                    <a:lnTo>
                      <a:pt x="155" y="135"/>
                    </a:lnTo>
                    <a:lnTo>
                      <a:pt x="161" y="122"/>
                    </a:lnTo>
                    <a:lnTo>
                      <a:pt x="163" y="115"/>
                    </a:lnTo>
                    <a:lnTo>
                      <a:pt x="166" y="107"/>
                    </a:lnTo>
                    <a:lnTo>
                      <a:pt x="167" y="100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85"/>
                    </a:lnTo>
                    <a:lnTo>
                      <a:pt x="166" y="78"/>
                    </a:lnTo>
                    <a:lnTo>
                      <a:pt x="163" y="70"/>
                    </a:lnTo>
                    <a:lnTo>
                      <a:pt x="161" y="63"/>
                    </a:lnTo>
                    <a:lnTo>
                      <a:pt x="155" y="50"/>
                    </a:lnTo>
                    <a:lnTo>
                      <a:pt x="145" y="39"/>
                    </a:lnTo>
                    <a:lnTo>
                      <a:pt x="135" y="30"/>
                    </a:lnTo>
                    <a:lnTo>
                      <a:pt x="122" y="23"/>
                    </a:lnTo>
                    <a:lnTo>
                      <a:pt x="114" y="20"/>
                    </a:lnTo>
                    <a:lnTo>
                      <a:pt x="107" y="19"/>
                    </a:lnTo>
                    <a:lnTo>
                      <a:pt x="100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4" y="18"/>
                    </a:lnTo>
                    <a:lnTo>
                      <a:pt x="77" y="19"/>
                    </a:lnTo>
                    <a:lnTo>
                      <a:pt x="70" y="20"/>
                    </a:lnTo>
                    <a:lnTo>
                      <a:pt x="63" y="23"/>
                    </a:lnTo>
                    <a:lnTo>
                      <a:pt x="51" y="30"/>
                    </a:lnTo>
                    <a:lnTo>
                      <a:pt x="40" y="39"/>
                    </a:lnTo>
                    <a:lnTo>
                      <a:pt x="31" y="50"/>
                    </a:lnTo>
                    <a:lnTo>
                      <a:pt x="24" y="63"/>
                    </a:lnTo>
                    <a:lnTo>
                      <a:pt x="21" y="70"/>
                    </a:lnTo>
                    <a:lnTo>
                      <a:pt x="20" y="78"/>
                    </a:lnTo>
                    <a:lnTo>
                      <a:pt x="19" y="85"/>
                    </a:lnTo>
                    <a:lnTo>
                      <a:pt x="18" y="92"/>
                    </a:lnTo>
                    <a:close/>
                    <a:moveTo>
                      <a:pt x="186" y="92"/>
                    </a:moveTo>
                    <a:lnTo>
                      <a:pt x="186" y="92"/>
                    </a:lnTo>
                    <a:lnTo>
                      <a:pt x="185" y="102"/>
                    </a:lnTo>
                    <a:lnTo>
                      <a:pt x="184" y="111"/>
                    </a:lnTo>
                    <a:lnTo>
                      <a:pt x="181" y="121"/>
                    </a:lnTo>
                    <a:lnTo>
                      <a:pt x="178" y="129"/>
                    </a:lnTo>
                    <a:lnTo>
                      <a:pt x="174" y="137"/>
                    </a:lnTo>
                    <a:lnTo>
                      <a:pt x="169" y="145"/>
                    </a:lnTo>
                    <a:lnTo>
                      <a:pt x="165" y="152"/>
                    </a:lnTo>
                    <a:lnTo>
                      <a:pt x="159" y="158"/>
                    </a:lnTo>
                    <a:lnTo>
                      <a:pt x="151" y="165"/>
                    </a:lnTo>
                    <a:lnTo>
                      <a:pt x="144" y="170"/>
                    </a:lnTo>
                    <a:lnTo>
                      <a:pt x="137" y="174"/>
                    </a:lnTo>
                    <a:lnTo>
                      <a:pt x="129" y="178"/>
                    </a:lnTo>
                    <a:lnTo>
                      <a:pt x="120" y="182"/>
                    </a:lnTo>
                    <a:lnTo>
                      <a:pt x="112" y="184"/>
                    </a:lnTo>
                    <a:lnTo>
                      <a:pt x="102" y="185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83" y="185"/>
                    </a:lnTo>
                    <a:lnTo>
                      <a:pt x="74" y="184"/>
                    </a:lnTo>
                    <a:lnTo>
                      <a:pt x="65" y="182"/>
                    </a:lnTo>
                    <a:lnTo>
                      <a:pt x="57" y="178"/>
                    </a:lnTo>
                    <a:lnTo>
                      <a:pt x="49" y="174"/>
                    </a:lnTo>
                    <a:lnTo>
                      <a:pt x="40" y="170"/>
                    </a:lnTo>
                    <a:lnTo>
                      <a:pt x="33" y="165"/>
                    </a:lnTo>
                    <a:lnTo>
                      <a:pt x="27" y="158"/>
                    </a:lnTo>
                    <a:lnTo>
                      <a:pt x="21" y="152"/>
                    </a:lnTo>
                    <a:lnTo>
                      <a:pt x="15" y="145"/>
                    </a:lnTo>
                    <a:lnTo>
                      <a:pt x="10" y="137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1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4" y="64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2" y="1"/>
                    </a:lnTo>
                    <a:lnTo>
                      <a:pt x="120" y="4"/>
                    </a:lnTo>
                    <a:lnTo>
                      <a:pt x="129" y="7"/>
                    </a:lnTo>
                    <a:lnTo>
                      <a:pt x="137" y="11"/>
                    </a:lnTo>
                    <a:lnTo>
                      <a:pt x="144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5" y="33"/>
                    </a:lnTo>
                    <a:lnTo>
                      <a:pt x="169" y="41"/>
                    </a:lnTo>
                    <a:lnTo>
                      <a:pt x="174" y="48"/>
                    </a:lnTo>
                    <a:lnTo>
                      <a:pt x="178" y="56"/>
                    </a:lnTo>
                    <a:lnTo>
                      <a:pt x="181" y="64"/>
                    </a:lnTo>
                    <a:lnTo>
                      <a:pt x="184" y="74"/>
                    </a:lnTo>
                    <a:lnTo>
                      <a:pt x="185" y="82"/>
                    </a:lnTo>
                    <a:lnTo>
                      <a:pt x="186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202" y="478281"/>
            <a:ext cx="6845905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0202" y="1296153"/>
            <a:ext cx="6845905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2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2670090" y="2299558"/>
            <a:ext cx="3911106" cy="549148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8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1859096"/>
            <a:ext cx="8067672" cy="3289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11150" y="862979"/>
            <a:ext cx="1223459" cy="1224592"/>
            <a:chOff x="311150" y="636588"/>
            <a:chExt cx="2286000" cy="2286000"/>
          </a:xfrm>
        </p:grpSpPr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>
              <a:off x="311150" y="636588"/>
              <a:ext cx="2286000" cy="2286000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 userDrawn="1"/>
          </p:nvGrpSpPr>
          <p:grpSpPr>
            <a:xfrm>
              <a:off x="661693" y="1665288"/>
              <a:ext cx="1629615" cy="228600"/>
              <a:chOff x="0" y="2787650"/>
              <a:chExt cx="9144001" cy="1282700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 noEditPoints="1"/>
              </p:cNvSpPr>
              <p:nvPr userDrawn="1"/>
            </p:nvSpPr>
            <p:spPr bwMode="auto">
              <a:xfrm>
                <a:off x="0" y="2838450"/>
                <a:ext cx="1008063" cy="1211263"/>
              </a:xfrm>
              <a:custGeom>
                <a:avLst/>
                <a:gdLst>
                  <a:gd name="T0" fmla="*/ 1001 w 1271"/>
                  <a:gd name="T1" fmla="*/ 1053 h 1526"/>
                  <a:gd name="T2" fmla="*/ 983 w 1271"/>
                  <a:gd name="T3" fmla="*/ 989 h 1526"/>
                  <a:gd name="T4" fmla="*/ 943 w 1271"/>
                  <a:gd name="T5" fmla="*/ 939 h 1526"/>
                  <a:gd name="T6" fmla="*/ 881 w 1271"/>
                  <a:gd name="T7" fmla="*/ 901 h 1526"/>
                  <a:gd name="T8" fmla="*/ 797 w 1271"/>
                  <a:gd name="T9" fmla="*/ 878 h 1526"/>
                  <a:gd name="T10" fmla="*/ 689 w 1271"/>
                  <a:gd name="T11" fmla="*/ 870 h 1526"/>
                  <a:gd name="T12" fmla="*/ 708 w 1271"/>
                  <a:gd name="T13" fmla="*/ 1289 h 1526"/>
                  <a:gd name="T14" fmla="*/ 773 w 1271"/>
                  <a:gd name="T15" fmla="*/ 1286 h 1526"/>
                  <a:gd name="T16" fmla="*/ 857 w 1271"/>
                  <a:gd name="T17" fmla="*/ 1268 h 1526"/>
                  <a:gd name="T18" fmla="*/ 924 w 1271"/>
                  <a:gd name="T19" fmla="*/ 1235 h 1526"/>
                  <a:gd name="T20" fmla="*/ 971 w 1271"/>
                  <a:gd name="T21" fmla="*/ 1188 h 1526"/>
                  <a:gd name="T22" fmla="*/ 997 w 1271"/>
                  <a:gd name="T23" fmla="*/ 1127 h 1526"/>
                  <a:gd name="T24" fmla="*/ 917 w 1271"/>
                  <a:gd name="T25" fmla="*/ 434 h 1526"/>
                  <a:gd name="T26" fmla="*/ 912 w 1271"/>
                  <a:gd name="T27" fmla="*/ 390 h 1526"/>
                  <a:gd name="T28" fmla="*/ 890 w 1271"/>
                  <a:gd name="T29" fmla="*/ 334 h 1526"/>
                  <a:gd name="T30" fmla="*/ 848 w 1271"/>
                  <a:gd name="T31" fmla="*/ 290 h 1526"/>
                  <a:gd name="T32" fmla="*/ 788 w 1271"/>
                  <a:gd name="T33" fmla="*/ 258 h 1526"/>
                  <a:gd name="T34" fmla="*/ 711 w 1271"/>
                  <a:gd name="T35" fmla="*/ 242 h 1526"/>
                  <a:gd name="T36" fmla="*/ 264 w 1271"/>
                  <a:gd name="T37" fmla="*/ 238 h 1526"/>
                  <a:gd name="T38" fmla="*/ 629 w 1271"/>
                  <a:gd name="T39" fmla="*/ 643 h 1526"/>
                  <a:gd name="T40" fmla="*/ 720 w 1271"/>
                  <a:gd name="T41" fmla="*/ 636 h 1526"/>
                  <a:gd name="T42" fmla="*/ 797 w 1271"/>
                  <a:gd name="T43" fmla="*/ 614 h 1526"/>
                  <a:gd name="T44" fmla="*/ 856 w 1271"/>
                  <a:gd name="T45" fmla="*/ 579 h 1526"/>
                  <a:gd name="T46" fmla="*/ 891 w 1271"/>
                  <a:gd name="T47" fmla="*/ 537 h 1526"/>
                  <a:gd name="T48" fmla="*/ 905 w 1271"/>
                  <a:gd name="T49" fmla="*/ 507 h 1526"/>
                  <a:gd name="T50" fmla="*/ 916 w 1271"/>
                  <a:gd name="T51" fmla="*/ 460 h 1526"/>
                  <a:gd name="T52" fmla="*/ 1186 w 1271"/>
                  <a:gd name="T53" fmla="*/ 391 h 1526"/>
                  <a:gd name="T54" fmla="*/ 1175 w 1271"/>
                  <a:gd name="T55" fmla="*/ 487 h 1526"/>
                  <a:gd name="T56" fmla="*/ 1147 w 1271"/>
                  <a:gd name="T57" fmla="*/ 565 h 1526"/>
                  <a:gd name="T58" fmla="*/ 1104 w 1271"/>
                  <a:gd name="T59" fmla="*/ 630 h 1526"/>
                  <a:gd name="T60" fmla="*/ 1050 w 1271"/>
                  <a:gd name="T61" fmla="*/ 681 h 1526"/>
                  <a:gd name="T62" fmla="*/ 989 w 1271"/>
                  <a:gd name="T63" fmla="*/ 722 h 1526"/>
                  <a:gd name="T64" fmla="*/ 1001 w 1271"/>
                  <a:gd name="T65" fmla="*/ 745 h 1526"/>
                  <a:gd name="T66" fmla="*/ 1090 w 1271"/>
                  <a:gd name="T67" fmla="*/ 788 h 1526"/>
                  <a:gd name="T68" fmla="*/ 1164 w 1271"/>
                  <a:gd name="T69" fmla="*/ 843 h 1526"/>
                  <a:gd name="T70" fmla="*/ 1213 w 1271"/>
                  <a:gd name="T71" fmla="*/ 899 h 1526"/>
                  <a:gd name="T72" fmla="*/ 1236 w 1271"/>
                  <a:gd name="T73" fmla="*/ 939 h 1526"/>
                  <a:gd name="T74" fmla="*/ 1253 w 1271"/>
                  <a:gd name="T75" fmla="*/ 983 h 1526"/>
                  <a:gd name="T76" fmla="*/ 1265 w 1271"/>
                  <a:gd name="T77" fmla="*/ 1032 h 1526"/>
                  <a:gd name="T78" fmla="*/ 1270 w 1271"/>
                  <a:gd name="T79" fmla="*/ 1086 h 1526"/>
                  <a:gd name="T80" fmla="*/ 1270 w 1271"/>
                  <a:gd name="T81" fmla="*/ 1130 h 1526"/>
                  <a:gd name="T82" fmla="*/ 1260 w 1271"/>
                  <a:gd name="T83" fmla="*/ 1202 h 1526"/>
                  <a:gd name="T84" fmla="*/ 1240 w 1271"/>
                  <a:gd name="T85" fmla="*/ 1268 h 1526"/>
                  <a:gd name="T86" fmla="*/ 1207 w 1271"/>
                  <a:gd name="T87" fmla="*/ 1325 h 1526"/>
                  <a:gd name="T88" fmla="*/ 1167 w 1271"/>
                  <a:gd name="T89" fmla="*/ 1375 h 1526"/>
                  <a:gd name="T90" fmla="*/ 1115 w 1271"/>
                  <a:gd name="T91" fmla="*/ 1419 h 1526"/>
                  <a:gd name="T92" fmla="*/ 1056 w 1271"/>
                  <a:gd name="T93" fmla="*/ 1455 h 1526"/>
                  <a:gd name="T94" fmla="*/ 988 w 1271"/>
                  <a:gd name="T95" fmla="*/ 1484 h 1526"/>
                  <a:gd name="T96" fmla="*/ 911 w 1271"/>
                  <a:gd name="T97" fmla="*/ 1505 h 1526"/>
                  <a:gd name="T98" fmla="*/ 828 w 1271"/>
                  <a:gd name="T99" fmla="*/ 1520 h 1526"/>
                  <a:gd name="T100" fmla="*/ 738 w 1271"/>
                  <a:gd name="T101" fmla="*/ 1526 h 1526"/>
                  <a:gd name="T102" fmla="*/ 0 w 1271"/>
                  <a:gd name="T103" fmla="*/ 0 h 1526"/>
                  <a:gd name="T104" fmla="*/ 713 w 1271"/>
                  <a:gd name="T105" fmla="*/ 0 h 1526"/>
                  <a:gd name="T106" fmla="*/ 794 w 1271"/>
                  <a:gd name="T107" fmla="*/ 8 h 1526"/>
                  <a:gd name="T108" fmla="*/ 868 w 1271"/>
                  <a:gd name="T109" fmla="*/ 22 h 1526"/>
                  <a:gd name="T110" fmla="*/ 936 w 1271"/>
                  <a:gd name="T111" fmla="*/ 42 h 1526"/>
                  <a:gd name="T112" fmla="*/ 997 w 1271"/>
                  <a:gd name="T113" fmla="*/ 71 h 1526"/>
                  <a:gd name="T114" fmla="*/ 1050 w 1271"/>
                  <a:gd name="T115" fmla="*/ 106 h 1526"/>
                  <a:gd name="T116" fmla="*/ 1095 w 1271"/>
                  <a:gd name="T117" fmla="*/ 147 h 1526"/>
                  <a:gd name="T118" fmla="*/ 1131 w 1271"/>
                  <a:gd name="T119" fmla="*/ 194 h 1526"/>
                  <a:gd name="T120" fmla="*/ 1158 w 1271"/>
                  <a:gd name="T121" fmla="*/ 247 h 1526"/>
                  <a:gd name="T122" fmla="*/ 1176 w 1271"/>
                  <a:gd name="T123" fmla="*/ 305 h 1526"/>
                  <a:gd name="T124" fmla="*/ 1185 w 1271"/>
                  <a:gd name="T125" fmla="*/ 368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1" h="1526">
                    <a:moveTo>
                      <a:pt x="1002" y="1077"/>
                    </a:moveTo>
                    <a:lnTo>
                      <a:pt x="1002" y="1077"/>
                    </a:lnTo>
                    <a:lnTo>
                      <a:pt x="1001" y="1053"/>
                    </a:lnTo>
                    <a:lnTo>
                      <a:pt x="997" y="1031"/>
                    </a:lnTo>
                    <a:lnTo>
                      <a:pt x="991" y="1010"/>
                    </a:lnTo>
                    <a:lnTo>
                      <a:pt x="983" y="989"/>
                    </a:lnTo>
                    <a:lnTo>
                      <a:pt x="972" y="972"/>
                    </a:lnTo>
                    <a:lnTo>
                      <a:pt x="959" y="955"/>
                    </a:lnTo>
                    <a:lnTo>
                      <a:pt x="943" y="939"/>
                    </a:lnTo>
                    <a:lnTo>
                      <a:pt x="924" y="925"/>
                    </a:lnTo>
                    <a:lnTo>
                      <a:pt x="904" y="912"/>
                    </a:lnTo>
                    <a:lnTo>
                      <a:pt x="881" y="901"/>
                    </a:lnTo>
                    <a:lnTo>
                      <a:pt x="855" y="892"/>
                    </a:lnTo>
                    <a:lnTo>
                      <a:pt x="826" y="884"/>
                    </a:lnTo>
                    <a:lnTo>
                      <a:pt x="797" y="878"/>
                    </a:lnTo>
                    <a:lnTo>
                      <a:pt x="763" y="874"/>
                    </a:lnTo>
                    <a:lnTo>
                      <a:pt x="727" y="871"/>
                    </a:lnTo>
                    <a:lnTo>
                      <a:pt x="689" y="870"/>
                    </a:lnTo>
                    <a:lnTo>
                      <a:pt x="264" y="870"/>
                    </a:lnTo>
                    <a:lnTo>
                      <a:pt x="264" y="1289"/>
                    </a:lnTo>
                    <a:lnTo>
                      <a:pt x="708" y="1289"/>
                    </a:lnTo>
                    <a:lnTo>
                      <a:pt x="708" y="1289"/>
                    </a:lnTo>
                    <a:lnTo>
                      <a:pt x="742" y="1288"/>
                    </a:lnTo>
                    <a:lnTo>
                      <a:pt x="773" y="1286"/>
                    </a:lnTo>
                    <a:lnTo>
                      <a:pt x="804" y="1281"/>
                    </a:lnTo>
                    <a:lnTo>
                      <a:pt x="831" y="1275"/>
                    </a:lnTo>
                    <a:lnTo>
                      <a:pt x="857" y="1268"/>
                    </a:lnTo>
                    <a:lnTo>
                      <a:pt x="881" y="1258"/>
                    </a:lnTo>
                    <a:lnTo>
                      <a:pt x="904" y="1247"/>
                    </a:lnTo>
                    <a:lnTo>
                      <a:pt x="924" y="1235"/>
                    </a:lnTo>
                    <a:lnTo>
                      <a:pt x="942" y="1221"/>
                    </a:lnTo>
                    <a:lnTo>
                      <a:pt x="958" y="1206"/>
                    </a:lnTo>
                    <a:lnTo>
                      <a:pt x="971" y="1188"/>
                    </a:lnTo>
                    <a:lnTo>
                      <a:pt x="982" y="1169"/>
                    </a:lnTo>
                    <a:lnTo>
                      <a:pt x="991" y="1148"/>
                    </a:lnTo>
                    <a:lnTo>
                      <a:pt x="997" y="1127"/>
                    </a:lnTo>
                    <a:lnTo>
                      <a:pt x="1001" y="1103"/>
                    </a:lnTo>
                    <a:lnTo>
                      <a:pt x="1002" y="1077"/>
                    </a:lnTo>
                    <a:close/>
                    <a:moveTo>
                      <a:pt x="917" y="434"/>
                    </a:moveTo>
                    <a:lnTo>
                      <a:pt x="917" y="434"/>
                    </a:lnTo>
                    <a:lnTo>
                      <a:pt x="916" y="411"/>
                    </a:lnTo>
                    <a:lnTo>
                      <a:pt x="912" y="390"/>
                    </a:lnTo>
                    <a:lnTo>
                      <a:pt x="908" y="371"/>
                    </a:lnTo>
                    <a:lnTo>
                      <a:pt x="899" y="352"/>
                    </a:lnTo>
                    <a:lnTo>
                      <a:pt x="890" y="334"/>
                    </a:lnTo>
                    <a:lnTo>
                      <a:pt x="878" y="318"/>
                    </a:lnTo>
                    <a:lnTo>
                      <a:pt x="863" y="303"/>
                    </a:lnTo>
                    <a:lnTo>
                      <a:pt x="848" y="290"/>
                    </a:lnTo>
                    <a:lnTo>
                      <a:pt x="830" y="278"/>
                    </a:lnTo>
                    <a:lnTo>
                      <a:pt x="810" y="268"/>
                    </a:lnTo>
                    <a:lnTo>
                      <a:pt x="788" y="258"/>
                    </a:lnTo>
                    <a:lnTo>
                      <a:pt x="764" y="251"/>
                    </a:lnTo>
                    <a:lnTo>
                      <a:pt x="738" y="245"/>
                    </a:lnTo>
                    <a:lnTo>
                      <a:pt x="711" y="242"/>
                    </a:lnTo>
                    <a:lnTo>
                      <a:pt x="681" y="239"/>
                    </a:lnTo>
                    <a:lnTo>
                      <a:pt x="650" y="238"/>
                    </a:lnTo>
                    <a:lnTo>
                      <a:pt x="264" y="238"/>
                    </a:lnTo>
                    <a:lnTo>
                      <a:pt x="264" y="643"/>
                    </a:lnTo>
                    <a:lnTo>
                      <a:pt x="629" y="643"/>
                    </a:lnTo>
                    <a:lnTo>
                      <a:pt x="629" y="643"/>
                    </a:lnTo>
                    <a:lnTo>
                      <a:pt x="662" y="643"/>
                    </a:lnTo>
                    <a:lnTo>
                      <a:pt x="691" y="641"/>
                    </a:lnTo>
                    <a:lnTo>
                      <a:pt x="720" y="636"/>
                    </a:lnTo>
                    <a:lnTo>
                      <a:pt x="748" y="631"/>
                    </a:lnTo>
                    <a:lnTo>
                      <a:pt x="773" y="624"/>
                    </a:lnTo>
                    <a:lnTo>
                      <a:pt x="797" y="614"/>
                    </a:lnTo>
                    <a:lnTo>
                      <a:pt x="818" y="605"/>
                    </a:lnTo>
                    <a:lnTo>
                      <a:pt x="838" y="592"/>
                    </a:lnTo>
                    <a:lnTo>
                      <a:pt x="856" y="579"/>
                    </a:lnTo>
                    <a:lnTo>
                      <a:pt x="872" y="563"/>
                    </a:lnTo>
                    <a:lnTo>
                      <a:pt x="885" y="546"/>
                    </a:lnTo>
                    <a:lnTo>
                      <a:pt x="891" y="537"/>
                    </a:lnTo>
                    <a:lnTo>
                      <a:pt x="897" y="527"/>
                    </a:lnTo>
                    <a:lnTo>
                      <a:pt x="902" y="516"/>
                    </a:lnTo>
                    <a:lnTo>
                      <a:pt x="905" y="507"/>
                    </a:lnTo>
                    <a:lnTo>
                      <a:pt x="909" y="495"/>
                    </a:lnTo>
                    <a:lnTo>
                      <a:pt x="912" y="484"/>
                    </a:lnTo>
                    <a:lnTo>
                      <a:pt x="916" y="460"/>
                    </a:lnTo>
                    <a:lnTo>
                      <a:pt x="917" y="434"/>
                    </a:lnTo>
                    <a:close/>
                    <a:moveTo>
                      <a:pt x="1186" y="391"/>
                    </a:moveTo>
                    <a:lnTo>
                      <a:pt x="1186" y="391"/>
                    </a:lnTo>
                    <a:lnTo>
                      <a:pt x="1185" y="425"/>
                    </a:lnTo>
                    <a:lnTo>
                      <a:pt x="1181" y="457"/>
                    </a:lnTo>
                    <a:lnTo>
                      <a:pt x="1175" y="487"/>
                    </a:lnTo>
                    <a:lnTo>
                      <a:pt x="1167" y="515"/>
                    </a:lnTo>
                    <a:lnTo>
                      <a:pt x="1157" y="542"/>
                    </a:lnTo>
                    <a:lnTo>
                      <a:pt x="1147" y="565"/>
                    </a:lnTo>
                    <a:lnTo>
                      <a:pt x="1133" y="589"/>
                    </a:lnTo>
                    <a:lnTo>
                      <a:pt x="1119" y="610"/>
                    </a:lnTo>
                    <a:lnTo>
                      <a:pt x="1104" y="630"/>
                    </a:lnTo>
                    <a:lnTo>
                      <a:pt x="1087" y="648"/>
                    </a:lnTo>
                    <a:lnTo>
                      <a:pt x="1069" y="666"/>
                    </a:lnTo>
                    <a:lnTo>
                      <a:pt x="1050" y="681"/>
                    </a:lnTo>
                    <a:lnTo>
                      <a:pt x="1029" y="696"/>
                    </a:lnTo>
                    <a:lnTo>
                      <a:pt x="1009" y="709"/>
                    </a:lnTo>
                    <a:lnTo>
                      <a:pt x="989" y="722"/>
                    </a:lnTo>
                    <a:lnTo>
                      <a:pt x="967" y="733"/>
                    </a:lnTo>
                    <a:lnTo>
                      <a:pt x="967" y="733"/>
                    </a:lnTo>
                    <a:lnTo>
                      <a:pt x="1001" y="745"/>
                    </a:lnTo>
                    <a:lnTo>
                      <a:pt x="1032" y="758"/>
                    </a:lnTo>
                    <a:lnTo>
                      <a:pt x="1062" y="772"/>
                    </a:lnTo>
                    <a:lnTo>
                      <a:pt x="1090" y="788"/>
                    </a:lnTo>
                    <a:lnTo>
                      <a:pt x="1117" y="804"/>
                    </a:lnTo>
                    <a:lnTo>
                      <a:pt x="1142" y="822"/>
                    </a:lnTo>
                    <a:lnTo>
                      <a:pt x="1164" y="843"/>
                    </a:lnTo>
                    <a:lnTo>
                      <a:pt x="1186" y="864"/>
                    </a:lnTo>
                    <a:lnTo>
                      <a:pt x="1205" y="887"/>
                    </a:lnTo>
                    <a:lnTo>
                      <a:pt x="1213" y="899"/>
                    </a:lnTo>
                    <a:lnTo>
                      <a:pt x="1222" y="912"/>
                    </a:lnTo>
                    <a:lnTo>
                      <a:pt x="1229" y="925"/>
                    </a:lnTo>
                    <a:lnTo>
                      <a:pt x="1236" y="939"/>
                    </a:lnTo>
                    <a:lnTo>
                      <a:pt x="1242" y="952"/>
                    </a:lnTo>
                    <a:lnTo>
                      <a:pt x="1248" y="968"/>
                    </a:lnTo>
                    <a:lnTo>
                      <a:pt x="1253" y="983"/>
                    </a:lnTo>
                    <a:lnTo>
                      <a:pt x="1258" y="999"/>
                    </a:lnTo>
                    <a:lnTo>
                      <a:pt x="1261" y="1016"/>
                    </a:lnTo>
                    <a:lnTo>
                      <a:pt x="1265" y="1032"/>
                    </a:lnTo>
                    <a:lnTo>
                      <a:pt x="1267" y="1049"/>
                    </a:lnTo>
                    <a:lnTo>
                      <a:pt x="1268" y="1067"/>
                    </a:lnTo>
                    <a:lnTo>
                      <a:pt x="1270" y="1086"/>
                    </a:lnTo>
                    <a:lnTo>
                      <a:pt x="1271" y="1105"/>
                    </a:lnTo>
                    <a:lnTo>
                      <a:pt x="1271" y="1105"/>
                    </a:lnTo>
                    <a:lnTo>
                      <a:pt x="1270" y="1130"/>
                    </a:lnTo>
                    <a:lnTo>
                      <a:pt x="1267" y="1155"/>
                    </a:lnTo>
                    <a:lnTo>
                      <a:pt x="1265" y="1179"/>
                    </a:lnTo>
                    <a:lnTo>
                      <a:pt x="1260" y="1202"/>
                    </a:lnTo>
                    <a:lnTo>
                      <a:pt x="1254" y="1225"/>
                    </a:lnTo>
                    <a:lnTo>
                      <a:pt x="1247" y="1246"/>
                    </a:lnTo>
                    <a:lnTo>
                      <a:pt x="1240" y="1268"/>
                    </a:lnTo>
                    <a:lnTo>
                      <a:pt x="1230" y="1287"/>
                    </a:lnTo>
                    <a:lnTo>
                      <a:pt x="1219" y="1306"/>
                    </a:lnTo>
                    <a:lnTo>
                      <a:pt x="1207" y="1325"/>
                    </a:lnTo>
                    <a:lnTo>
                      <a:pt x="1195" y="1343"/>
                    </a:lnTo>
                    <a:lnTo>
                      <a:pt x="1181" y="1360"/>
                    </a:lnTo>
                    <a:lnTo>
                      <a:pt x="1167" y="1375"/>
                    </a:lnTo>
                    <a:lnTo>
                      <a:pt x="1150" y="1391"/>
                    </a:lnTo>
                    <a:lnTo>
                      <a:pt x="1133" y="1405"/>
                    </a:lnTo>
                    <a:lnTo>
                      <a:pt x="1115" y="1419"/>
                    </a:lnTo>
                    <a:lnTo>
                      <a:pt x="1096" y="1431"/>
                    </a:lnTo>
                    <a:lnTo>
                      <a:pt x="1077" y="1445"/>
                    </a:lnTo>
                    <a:lnTo>
                      <a:pt x="1056" y="1455"/>
                    </a:lnTo>
                    <a:lnTo>
                      <a:pt x="1034" y="1466"/>
                    </a:lnTo>
                    <a:lnTo>
                      <a:pt x="1012" y="1476"/>
                    </a:lnTo>
                    <a:lnTo>
                      <a:pt x="988" y="1484"/>
                    </a:lnTo>
                    <a:lnTo>
                      <a:pt x="963" y="1492"/>
                    </a:lnTo>
                    <a:lnTo>
                      <a:pt x="938" y="1499"/>
                    </a:lnTo>
                    <a:lnTo>
                      <a:pt x="911" y="1505"/>
                    </a:lnTo>
                    <a:lnTo>
                      <a:pt x="885" y="1511"/>
                    </a:lnTo>
                    <a:lnTo>
                      <a:pt x="856" y="1516"/>
                    </a:lnTo>
                    <a:lnTo>
                      <a:pt x="828" y="1520"/>
                    </a:lnTo>
                    <a:lnTo>
                      <a:pt x="799" y="1522"/>
                    </a:lnTo>
                    <a:lnTo>
                      <a:pt x="768" y="1525"/>
                    </a:lnTo>
                    <a:lnTo>
                      <a:pt x="738" y="1526"/>
                    </a:lnTo>
                    <a:lnTo>
                      <a:pt x="706" y="1526"/>
                    </a:lnTo>
                    <a:lnTo>
                      <a:pt x="0" y="1526"/>
                    </a:lnTo>
                    <a:lnTo>
                      <a:pt x="0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713" y="0"/>
                    </a:lnTo>
                    <a:lnTo>
                      <a:pt x="740" y="3"/>
                    </a:lnTo>
                    <a:lnTo>
                      <a:pt x="768" y="4"/>
                    </a:lnTo>
                    <a:lnTo>
                      <a:pt x="794" y="8"/>
                    </a:lnTo>
                    <a:lnTo>
                      <a:pt x="819" y="11"/>
                    </a:lnTo>
                    <a:lnTo>
                      <a:pt x="844" y="16"/>
                    </a:lnTo>
                    <a:lnTo>
                      <a:pt x="868" y="22"/>
                    </a:lnTo>
                    <a:lnTo>
                      <a:pt x="892" y="28"/>
                    </a:lnTo>
                    <a:lnTo>
                      <a:pt x="915" y="35"/>
                    </a:lnTo>
                    <a:lnTo>
                      <a:pt x="936" y="42"/>
                    </a:lnTo>
                    <a:lnTo>
                      <a:pt x="958" y="52"/>
                    </a:lnTo>
                    <a:lnTo>
                      <a:pt x="978" y="61"/>
                    </a:lnTo>
                    <a:lnTo>
                      <a:pt x="997" y="71"/>
                    </a:lnTo>
                    <a:lnTo>
                      <a:pt x="1015" y="82"/>
                    </a:lnTo>
                    <a:lnTo>
                      <a:pt x="1033" y="94"/>
                    </a:lnTo>
                    <a:lnTo>
                      <a:pt x="1050" y="106"/>
                    </a:lnTo>
                    <a:lnTo>
                      <a:pt x="1065" y="119"/>
                    </a:lnTo>
                    <a:lnTo>
                      <a:pt x="1081" y="133"/>
                    </a:lnTo>
                    <a:lnTo>
                      <a:pt x="1095" y="147"/>
                    </a:lnTo>
                    <a:lnTo>
                      <a:pt x="1108" y="162"/>
                    </a:lnTo>
                    <a:lnTo>
                      <a:pt x="1120" y="177"/>
                    </a:lnTo>
                    <a:lnTo>
                      <a:pt x="1131" y="194"/>
                    </a:lnTo>
                    <a:lnTo>
                      <a:pt x="1142" y="211"/>
                    </a:lnTo>
                    <a:lnTo>
                      <a:pt x="1150" y="229"/>
                    </a:lnTo>
                    <a:lnTo>
                      <a:pt x="1158" y="247"/>
                    </a:lnTo>
                    <a:lnTo>
                      <a:pt x="1166" y="266"/>
                    </a:lnTo>
                    <a:lnTo>
                      <a:pt x="1172" y="285"/>
                    </a:lnTo>
                    <a:lnTo>
                      <a:pt x="1176" y="305"/>
                    </a:lnTo>
                    <a:lnTo>
                      <a:pt x="1180" y="325"/>
                    </a:lnTo>
                    <a:lnTo>
                      <a:pt x="1184" y="347"/>
                    </a:lnTo>
                    <a:lnTo>
                      <a:pt x="1185" y="368"/>
                    </a:lnTo>
                    <a:lnTo>
                      <a:pt x="1186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 userDrawn="1"/>
            </p:nvSpPr>
            <p:spPr bwMode="auto">
              <a:xfrm>
                <a:off x="1149350" y="2787650"/>
                <a:ext cx="209550" cy="1262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 userDrawn="1"/>
            </p:nvSpPr>
            <p:spPr bwMode="auto">
              <a:xfrm>
                <a:off x="1484313" y="3122613"/>
                <a:ext cx="827088" cy="946150"/>
              </a:xfrm>
              <a:custGeom>
                <a:avLst/>
                <a:gdLst>
                  <a:gd name="T0" fmla="*/ 735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2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2 w 1044"/>
                  <a:gd name="T15" fmla="*/ 879 h 1192"/>
                  <a:gd name="T16" fmla="*/ 313 w 1044"/>
                  <a:gd name="T17" fmla="*/ 937 h 1192"/>
                  <a:gd name="T18" fmla="*/ 377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89 w 1044"/>
                  <a:gd name="T33" fmla="*/ 679 h 1192"/>
                  <a:gd name="T34" fmla="*/ 768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4 w 1044"/>
                  <a:gd name="T47" fmla="*/ 1168 h 1192"/>
                  <a:gd name="T48" fmla="*/ 185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3 w 1044"/>
                  <a:gd name="T55" fmla="*/ 989 h 1192"/>
                  <a:gd name="T56" fmla="*/ 10 w 1044"/>
                  <a:gd name="T57" fmla="*/ 917 h 1192"/>
                  <a:gd name="T58" fmla="*/ 0 w 1044"/>
                  <a:gd name="T59" fmla="*/ 836 h 1192"/>
                  <a:gd name="T60" fmla="*/ 2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5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6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89" y="679"/>
                    </a:moveTo>
                    <a:lnTo>
                      <a:pt x="789" y="679"/>
                    </a:lnTo>
                    <a:lnTo>
                      <a:pt x="763" y="670"/>
                    </a:lnTo>
                    <a:lnTo>
                      <a:pt x="735" y="661"/>
                    </a:lnTo>
                    <a:lnTo>
                      <a:pt x="703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4" y="646"/>
                    </a:lnTo>
                    <a:lnTo>
                      <a:pt x="392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2" y="708"/>
                    </a:lnTo>
                    <a:lnTo>
                      <a:pt x="290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2" y="879"/>
                    </a:lnTo>
                    <a:lnTo>
                      <a:pt x="280" y="896"/>
                    </a:lnTo>
                    <a:lnTo>
                      <a:pt x="289" y="911"/>
                    </a:lnTo>
                    <a:lnTo>
                      <a:pt x="300" y="924"/>
                    </a:lnTo>
                    <a:lnTo>
                      <a:pt x="313" y="937"/>
                    </a:lnTo>
                    <a:lnTo>
                      <a:pt x="326" y="948"/>
                    </a:lnTo>
                    <a:lnTo>
                      <a:pt x="343" y="959"/>
                    </a:lnTo>
                    <a:lnTo>
                      <a:pt x="360" y="967"/>
                    </a:lnTo>
                    <a:lnTo>
                      <a:pt x="377" y="976"/>
                    </a:lnTo>
                    <a:lnTo>
                      <a:pt x="398" y="982"/>
                    </a:lnTo>
                    <a:lnTo>
                      <a:pt x="418" y="986"/>
                    </a:lnTo>
                    <a:lnTo>
                      <a:pt x="440" y="990"/>
                    </a:lnTo>
                    <a:lnTo>
                      <a:pt x="461" y="992"/>
                    </a:lnTo>
                    <a:lnTo>
                      <a:pt x="485" y="992"/>
                    </a:lnTo>
                    <a:lnTo>
                      <a:pt x="485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3" y="802"/>
                    </a:lnTo>
                    <a:lnTo>
                      <a:pt x="786" y="790"/>
                    </a:lnTo>
                    <a:lnTo>
                      <a:pt x="788" y="777"/>
                    </a:lnTo>
                    <a:lnTo>
                      <a:pt x="788" y="764"/>
                    </a:lnTo>
                    <a:lnTo>
                      <a:pt x="789" y="751"/>
                    </a:lnTo>
                    <a:lnTo>
                      <a:pt x="789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8" y="1043"/>
                    </a:lnTo>
                    <a:lnTo>
                      <a:pt x="751" y="1059"/>
                    </a:lnTo>
                    <a:lnTo>
                      <a:pt x="735" y="1076"/>
                    </a:lnTo>
                    <a:lnTo>
                      <a:pt x="715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50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1" y="1179"/>
                    </a:lnTo>
                    <a:lnTo>
                      <a:pt x="272" y="1174"/>
                    </a:lnTo>
                    <a:lnTo>
                      <a:pt x="254" y="1168"/>
                    </a:lnTo>
                    <a:lnTo>
                      <a:pt x="237" y="1162"/>
                    </a:lnTo>
                    <a:lnTo>
                      <a:pt x="219" y="1155"/>
                    </a:lnTo>
                    <a:lnTo>
                      <a:pt x="202" y="1148"/>
                    </a:lnTo>
                    <a:lnTo>
                      <a:pt x="185" y="1139"/>
                    </a:lnTo>
                    <a:lnTo>
                      <a:pt x="168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5" y="1064"/>
                    </a:lnTo>
                    <a:lnTo>
                      <a:pt x="73" y="1050"/>
                    </a:lnTo>
                    <a:lnTo>
                      <a:pt x="62" y="1035"/>
                    </a:lnTo>
                    <a:lnTo>
                      <a:pt x="51" y="1021"/>
                    </a:lnTo>
                    <a:lnTo>
                      <a:pt x="42" y="1005"/>
                    </a:lnTo>
                    <a:lnTo>
                      <a:pt x="33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4" y="936"/>
                    </a:lnTo>
                    <a:lnTo>
                      <a:pt x="10" y="917"/>
                    </a:lnTo>
                    <a:lnTo>
                      <a:pt x="6" y="898"/>
                    </a:lnTo>
                    <a:lnTo>
                      <a:pt x="2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2" y="787"/>
                    </a:lnTo>
                    <a:lnTo>
                      <a:pt x="6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0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70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3" y="451"/>
                    </a:lnTo>
                    <a:lnTo>
                      <a:pt x="780" y="425"/>
                    </a:lnTo>
                    <a:lnTo>
                      <a:pt x="775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4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3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9" y="246"/>
                    </a:lnTo>
                    <a:lnTo>
                      <a:pt x="328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1" y="290"/>
                    </a:lnTo>
                    <a:lnTo>
                      <a:pt x="173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6" y="39"/>
                    </a:lnTo>
                    <a:lnTo>
                      <a:pt x="271" y="32"/>
                    </a:lnTo>
                    <a:lnTo>
                      <a:pt x="297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10" y="6"/>
                    </a:lnTo>
                    <a:lnTo>
                      <a:pt x="440" y="3"/>
                    </a:lnTo>
                    <a:lnTo>
                      <a:pt x="472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29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8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1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6" y="236"/>
                    </a:lnTo>
                    <a:lnTo>
                      <a:pt x="1004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2424113" y="3117850"/>
                <a:ext cx="846138" cy="952500"/>
              </a:xfrm>
              <a:custGeom>
                <a:avLst/>
                <a:gdLst>
                  <a:gd name="T0" fmla="*/ 531 w 1065"/>
                  <a:gd name="T1" fmla="*/ 1198 h 1200"/>
                  <a:gd name="T2" fmla="*/ 413 w 1065"/>
                  <a:gd name="T3" fmla="*/ 1174 h 1200"/>
                  <a:gd name="T4" fmla="*/ 306 w 1065"/>
                  <a:gd name="T5" fmla="*/ 1128 h 1200"/>
                  <a:gd name="T6" fmla="*/ 211 w 1065"/>
                  <a:gd name="T7" fmla="*/ 1064 h 1200"/>
                  <a:gd name="T8" fmla="*/ 131 w 1065"/>
                  <a:gd name="T9" fmla="*/ 983 h 1200"/>
                  <a:gd name="T10" fmla="*/ 69 w 1065"/>
                  <a:gd name="T11" fmla="*/ 887 h 1200"/>
                  <a:gd name="T12" fmla="*/ 25 w 1065"/>
                  <a:gd name="T13" fmla="*/ 781 h 1200"/>
                  <a:gd name="T14" fmla="*/ 4 w 1065"/>
                  <a:gd name="T15" fmla="*/ 665 h 1200"/>
                  <a:gd name="T16" fmla="*/ 1 w 1065"/>
                  <a:gd name="T17" fmla="*/ 573 h 1200"/>
                  <a:gd name="T18" fmla="*/ 18 w 1065"/>
                  <a:gd name="T19" fmla="*/ 454 h 1200"/>
                  <a:gd name="T20" fmla="*/ 56 w 1065"/>
                  <a:gd name="T21" fmla="*/ 344 h 1200"/>
                  <a:gd name="T22" fmla="*/ 115 w 1065"/>
                  <a:gd name="T23" fmla="*/ 244 h 1200"/>
                  <a:gd name="T24" fmla="*/ 190 w 1065"/>
                  <a:gd name="T25" fmla="*/ 158 h 1200"/>
                  <a:gd name="T26" fmla="*/ 281 w 1065"/>
                  <a:gd name="T27" fmla="*/ 88 h 1200"/>
                  <a:gd name="T28" fmla="*/ 386 w 1065"/>
                  <a:gd name="T29" fmla="*/ 37 h 1200"/>
                  <a:gd name="T30" fmla="*/ 503 w 1065"/>
                  <a:gd name="T31" fmla="*/ 7 h 1200"/>
                  <a:gd name="T32" fmla="*/ 597 w 1065"/>
                  <a:gd name="T33" fmla="*/ 0 h 1200"/>
                  <a:gd name="T34" fmla="*/ 745 w 1065"/>
                  <a:gd name="T35" fmla="*/ 14 h 1200"/>
                  <a:gd name="T36" fmla="*/ 868 w 1065"/>
                  <a:gd name="T37" fmla="*/ 55 h 1200"/>
                  <a:gd name="T38" fmla="*/ 971 w 1065"/>
                  <a:gd name="T39" fmla="*/ 118 h 1200"/>
                  <a:gd name="T40" fmla="*/ 1057 w 1065"/>
                  <a:gd name="T41" fmla="*/ 198 h 1200"/>
                  <a:gd name="T42" fmla="*/ 847 w 1065"/>
                  <a:gd name="T43" fmla="*/ 329 h 1200"/>
                  <a:gd name="T44" fmla="*/ 781 w 1065"/>
                  <a:gd name="T45" fmla="*/ 280 h 1200"/>
                  <a:gd name="T46" fmla="*/ 707 w 1065"/>
                  <a:gd name="T47" fmla="*/ 247 h 1200"/>
                  <a:gd name="T48" fmla="*/ 619 w 1065"/>
                  <a:gd name="T49" fmla="*/ 231 h 1200"/>
                  <a:gd name="T50" fmla="*/ 559 w 1065"/>
                  <a:gd name="T51" fmla="*/ 233 h 1200"/>
                  <a:gd name="T52" fmla="*/ 493 w 1065"/>
                  <a:gd name="T53" fmla="*/ 247 h 1200"/>
                  <a:gd name="T54" fmla="*/ 433 w 1065"/>
                  <a:gd name="T55" fmla="*/ 276 h 1200"/>
                  <a:gd name="T56" fmla="*/ 381 w 1065"/>
                  <a:gd name="T57" fmla="*/ 315 h 1200"/>
                  <a:gd name="T58" fmla="*/ 337 w 1065"/>
                  <a:gd name="T59" fmla="*/ 365 h 1200"/>
                  <a:gd name="T60" fmla="*/ 302 w 1065"/>
                  <a:gd name="T61" fmla="*/ 424 h 1200"/>
                  <a:gd name="T62" fmla="*/ 278 w 1065"/>
                  <a:gd name="T63" fmla="*/ 489 h 1200"/>
                  <a:gd name="T64" fmla="*/ 265 w 1065"/>
                  <a:gd name="T65" fmla="*/ 561 h 1200"/>
                  <a:gd name="T66" fmla="*/ 264 w 1065"/>
                  <a:gd name="T67" fmla="*/ 618 h 1200"/>
                  <a:gd name="T68" fmla="*/ 273 w 1065"/>
                  <a:gd name="T69" fmla="*/ 692 h 1200"/>
                  <a:gd name="T70" fmla="*/ 295 w 1065"/>
                  <a:gd name="T71" fmla="*/ 762 h 1200"/>
                  <a:gd name="T72" fmla="*/ 328 w 1065"/>
                  <a:gd name="T73" fmla="*/ 823 h 1200"/>
                  <a:gd name="T74" fmla="*/ 371 w 1065"/>
                  <a:gd name="T75" fmla="*/ 875 h 1200"/>
                  <a:gd name="T76" fmla="*/ 424 w 1065"/>
                  <a:gd name="T77" fmla="*/ 918 h 1200"/>
                  <a:gd name="T78" fmla="*/ 485 w 1065"/>
                  <a:gd name="T79" fmla="*/ 949 h 1200"/>
                  <a:gd name="T80" fmla="*/ 553 w 1065"/>
                  <a:gd name="T81" fmla="*/ 967 h 1200"/>
                  <a:gd name="T82" fmla="*/ 608 w 1065"/>
                  <a:gd name="T83" fmla="*/ 972 h 1200"/>
                  <a:gd name="T84" fmla="*/ 695 w 1065"/>
                  <a:gd name="T85" fmla="*/ 961 h 1200"/>
                  <a:gd name="T86" fmla="*/ 773 w 1065"/>
                  <a:gd name="T87" fmla="*/ 931 h 1200"/>
                  <a:gd name="T88" fmla="*/ 842 w 1065"/>
                  <a:gd name="T89" fmla="*/ 886 h 1200"/>
                  <a:gd name="T90" fmla="*/ 1065 w 1065"/>
                  <a:gd name="T91" fmla="*/ 985 h 1200"/>
                  <a:gd name="T92" fmla="*/ 1000 w 1065"/>
                  <a:gd name="T93" fmla="*/ 1052 h 1200"/>
                  <a:gd name="T94" fmla="*/ 899 w 1065"/>
                  <a:gd name="T95" fmla="*/ 1125 h 1200"/>
                  <a:gd name="T96" fmla="*/ 781 w 1065"/>
                  <a:gd name="T97" fmla="*/ 1176 h 1200"/>
                  <a:gd name="T98" fmla="*/ 635 w 1065"/>
                  <a:gd name="T99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5" h="1200">
                    <a:moveTo>
                      <a:pt x="595" y="1200"/>
                    </a:moveTo>
                    <a:lnTo>
                      <a:pt x="595" y="1200"/>
                    </a:lnTo>
                    <a:lnTo>
                      <a:pt x="562" y="1200"/>
                    </a:lnTo>
                    <a:lnTo>
                      <a:pt x="531" y="1198"/>
                    </a:lnTo>
                    <a:lnTo>
                      <a:pt x="502" y="1194"/>
                    </a:lnTo>
                    <a:lnTo>
                      <a:pt x="471" y="1188"/>
                    </a:lnTo>
                    <a:lnTo>
                      <a:pt x="442" y="1182"/>
                    </a:lnTo>
                    <a:lnTo>
                      <a:pt x="413" y="1174"/>
                    </a:lnTo>
                    <a:lnTo>
                      <a:pt x="385" y="1164"/>
                    </a:lnTo>
                    <a:lnTo>
                      <a:pt x="357" y="1153"/>
                    </a:lnTo>
                    <a:lnTo>
                      <a:pt x="331" y="1141"/>
                    </a:lnTo>
                    <a:lnTo>
                      <a:pt x="306" y="1128"/>
                    </a:lnTo>
                    <a:lnTo>
                      <a:pt x="281" y="1114"/>
                    </a:lnTo>
                    <a:lnTo>
                      <a:pt x="257" y="1098"/>
                    </a:lnTo>
                    <a:lnTo>
                      <a:pt x="233" y="1082"/>
                    </a:lnTo>
                    <a:lnTo>
                      <a:pt x="211" y="1064"/>
                    </a:lnTo>
                    <a:lnTo>
                      <a:pt x="190" y="1045"/>
                    </a:lnTo>
                    <a:lnTo>
                      <a:pt x="170" y="1026"/>
                    </a:lnTo>
                    <a:lnTo>
                      <a:pt x="149" y="1004"/>
                    </a:lnTo>
                    <a:lnTo>
                      <a:pt x="131" y="983"/>
                    </a:lnTo>
                    <a:lnTo>
                      <a:pt x="115" y="960"/>
                    </a:lnTo>
                    <a:lnTo>
                      <a:pt x="98" y="937"/>
                    </a:lnTo>
                    <a:lnTo>
                      <a:pt x="84" y="912"/>
                    </a:lnTo>
                    <a:lnTo>
                      <a:pt x="69" y="887"/>
                    </a:lnTo>
                    <a:lnTo>
                      <a:pt x="56" y="862"/>
                    </a:lnTo>
                    <a:lnTo>
                      <a:pt x="45" y="836"/>
                    </a:lnTo>
                    <a:lnTo>
                      <a:pt x="35" y="808"/>
                    </a:lnTo>
                    <a:lnTo>
                      <a:pt x="25" y="781"/>
                    </a:lnTo>
                    <a:lnTo>
                      <a:pt x="18" y="752"/>
                    </a:lnTo>
                    <a:lnTo>
                      <a:pt x="12" y="723"/>
                    </a:lnTo>
                    <a:lnTo>
                      <a:pt x="7" y="694"/>
                    </a:lnTo>
                    <a:lnTo>
                      <a:pt x="4" y="665"/>
                    </a:lnTo>
                    <a:lnTo>
                      <a:pt x="1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1" y="573"/>
                    </a:lnTo>
                    <a:lnTo>
                      <a:pt x="4" y="542"/>
                    </a:lnTo>
                    <a:lnTo>
                      <a:pt x="7" y="512"/>
                    </a:lnTo>
                    <a:lnTo>
                      <a:pt x="12" y="483"/>
                    </a:lnTo>
                    <a:lnTo>
                      <a:pt x="18" y="454"/>
                    </a:lnTo>
                    <a:lnTo>
                      <a:pt x="25" y="426"/>
                    </a:lnTo>
                    <a:lnTo>
                      <a:pt x="35" y="397"/>
                    </a:lnTo>
                    <a:lnTo>
                      <a:pt x="45" y="370"/>
                    </a:lnTo>
                    <a:lnTo>
                      <a:pt x="56" y="344"/>
                    </a:lnTo>
                    <a:lnTo>
                      <a:pt x="69" y="317"/>
                    </a:lnTo>
                    <a:lnTo>
                      <a:pt x="84" y="292"/>
                    </a:lnTo>
                    <a:lnTo>
                      <a:pt x="98" y="267"/>
                    </a:lnTo>
                    <a:lnTo>
                      <a:pt x="115" y="244"/>
                    </a:lnTo>
                    <a:lnTo>
                      <a:pt x="131" y="221"/>
                    </a:lnTo>
                    <a:lnTo>
                      <a:pt x="150" y="199"/>
                    </a:lnTo>
                    <a:lnTo>
                      <a:pt x="170" y="178"/>
                    </a:lnTo>
                    <a:lnTo>
                      <a:pt x="190" y="158"/>
                    </a:lnTo>
                    <a:lnTo>
                      <a:pt x="211" y="139"/>
                    </a:lnTo>
                    <a:lnTo>
                      <a:pt x="234" y="121"/>
                    </a:lnTo>
                    <a:lnTo>
                      <a:pt x="257" y="104"/>
                    </a:lnTo>
                    <a:lnTo>
                      <a:pt x="281" y="88"/>
                    </a:lnTo>
                    <a:lnTo>
                      <a:pt x="306" y="74"/>
                    </a:lnTo>
                    <a:lnTo>
                      <a:pt x="332" y="61"/>
                    </a:lnTo>
                    <a:lnTo>
                      <a:pt x="358" y="47"/>
                    </a:lnTo>
                    <a:lnTo>
                      <a:pt x="386" y="37"/>
                    </a:lnTo>
                    <a:lnTo>
                      <a:pt x="414" y="27"/>
                    </a:lnTo>
                    <a:lnTo>
                      <a:pt x="443" y="19"/>
                    </a:lnTo>
                    <a:lnTo>
                      <a:pt x="473" y="12"/>
                    </a:lnTo>
                    <a:lnTo>
                      <a:pt x="503" y="7"/>
                    </a:lnTo>
                    <a:lnTo>
                      <a:pt x="534" y="3"/>
                    </a:lnTo>
                    <a:lnTo>
                      <a:pt x="565" y="1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637" y="1"/>
                    </a:lnTo>
                    <a:lnTo>
                      <a:pt x="675" y="3"/>
                    </a:lnTo>
                    <a:lnTo>
                      <a:pt x="711" y="8"/>
                    </a:lnTo>
                    <a:lnTo>
                      <a:pt x="745" y="14"/>
                    </a:lnTo>
                    <a:lnTo>
                      <a:pt x="779" y="22"/>
                    </a:lnTo>
                    <a:lnTo>
                      <a:pt x="810" y="32"/>
                    </a:lnTo>
                    <a:lnTo>
                      <a:pt x="840" y="43"/>
                    </a:lnTo>
                    <a:lnTo>
                      <a:pt x="868" y="55"/>
                    </a:lnTo>
                    <a:lnTo>
                      <a:pt x="896" y="69"/>
                    </a:lnTo>
                    <a:lnTo>
                      <a:pt x="922" y="83"/>
                    </a:lnTo>
                    <a:lnTo>
                      <a:pt x="947" y="100"/>
                    </a:lnTo>
                    <a:lnTo>
                      <a:pt x="971" y="118"/>
                    </a:lnTo>
                    <a:lnTo>
                      <a:pt x="994" y="136"/>
                    </a:lnTo>
                    <a:lnTo>
                      <a:pt x="1015" y="156"/>
                    </a:lnTo>
                    <a:lnTo>
                      <a:pt x="1037" y="176"/>
                    </a:lnTo>
                    <a:lnTo>
                      <a:pt x="1057" y="198"/>
                    </a:lnTo>
                    <a:lnTo>
                      <a:pt x="893" y="375"/>
                    </a:lnTo>
                    <a:lnTo>
                      <a:pt x="893" y="375"/>
                    </a:lnTo>
                    <a:lnTo>
                      <a:pt x="862" y="344"/>
                    </a:lnTo>
                    <a:lnTo>
                      <a:pt x="847" y="329"/>
                    </a:lnTo>
                    <a:lnTo>
                      <a:pt x="831" y="316"/>
                    </a:lnTo>
                    <a:lnTo>
                      <a:pt x="814" y="303"/>
                    </a:lnTo>
                    <a:lnTo>
                      <a:pt x="798" y="291"/>
                    </a:lnTo>
                    <a:lnTo>
                      <a:pt x="781" y="280"/>
                    </a:lnTo>
                    <a:lnTo>
                      <a:pt x="763" y="271"/>
                    </a:lnTo>
                    <a:lnTo>
                      <a:pt x="745" y="261"/>
                    </a:lnTo>
                    <a:lnTo>
                      <a:pt x="726" y="254"/>
                    </a:lnTo>
                    <a:lnTo>
                      <a:pt x="707" y="247"/>
                    </a:lnTo>
                    <a:lnTo>
                      <a:pt x="685" y="241"/>
                    </a:lnTo>
                    <a:lnTo>
                      <a:pt x="665" y="236"/>
                    </a:lnTo>
                    <a:lnTo>
                      <a:pt x="642" y="233"/>
                    </a:lnTo>
                    <a:lnTo>
                      <a:pt x="619" y="231"/>
                    </a:lnTo>
                    <a:lnTo>
                      <a:pt x="595" y="230"/>
                    </a:lnTo>
                    <a:lnTo>
                      <a:pt x="595" y="230"/>
                    </a:lnTo>
                    <a:lnTo>
                      <a:pt x="577" y="231"/>
                    </a:lnTo>
                    <a:lnTo>
                      <a:pt x="559" y="233"/>
                    </a:lnTo>
                    <a:lnTo>
                      <a:pt x="542" y="235"/>
                    </a:lnTo>
                    <a:lnTo>
                      <a:pt x="525" y="239"/>
                    </a:lnTo>
                    <a:lnTo>
                      <a:pt x="509" y="242"/>
                    </a:lnTo>
                    <a:lnTo>
                      <a:pt x="493" y="247"/>
                    </a:lnTo>
                    <a:lnTo>
                      <a:pt x="478" y="253"/>
                    </a:lnTo>
                    <a:lnTo>
                      <a:pt x="462" y="260"/>
                    </a:lnTo>
                    <a:lnTo>
                      <a:pt x="448" y="267"/>
                    </a:lnTo>
                    <a:lnTo>
                      <a:pt x="433" y="276"/>
                    </a:lnTo>
                    <a:lnTo>
                      <a:pt x="419" y="284"/>
                    </a:lnTo>
                    <a:lnTo>
                      <a:pt x="406" y="293"/>
                    </a:lnTo>
                    <a:lnTo>
                      <a:pt x="393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7" y="365"/>
                    </a:lnTo>
                    <a:lnTo>
                      <a:pt x="327" y="378"/>
                    </a:lnTo>
                    <a:lnTo>
                      <a:pt x="318" y="394"/>
                    </a:lnTo>
                    <a:lnTo>
                      <a:pt x="309" y="408"/>
                    </a:lnTo>
                    <a:lnTo>
                      <a:pt x="302" y="424"/>
                    </a:lnTo>
                    <a:lnTo>
                      <a:pt x="295" y="439"/>
                    </a:lnTo>
                    <a:lnTo>
                      <a:pt x="288" y="456"/>
                    </a:lnTo>
                    <a:lnTo>
                      <a:pt x="283" y="473"/>
                    </a:lnTo>
                    <a:lnTo>
                      <a:pt x="278" y="489"/>
                    </a:lnTo>
                    <a:lnTo>
                      <a:pt x="273" y="507"/>
                    </a:lnTo>
                    <a:lnTo>
                      <a:pt x="270" y="525"/>
                    </a:lnTo>
                    <a:lnTo>
                      <a:pt x="267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4" y="599"/>
                    </a:lnTo>
                    <a:lnTo>
                      <a:pt x="264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7" y="657"/>
                    </a:lnTo>
                    <a:lnTo>
                      <a:pt x="270" y="674"/>
                    </a:lnTo>
                    <a:lnTo>
                      <a:pt x="273" y="692"/>
                    </a:lnTo>
                    <a:lnTo>
                      <a:pt x="278" y="710"/>
                    </a:lnTo>
                    <a:lnTo>
                      <a:pt x="283" y="727"/>
                    </a:lnTo>
                    <a:lnTo>
                      <a:pt x="289" y="745"/>
                    </a:lnTo>
                    <a:lnTo>
                      <a:pt x="295" y="762"/>
                    </a:lnTo>
                    <a:lnTo>
                      <a:pt x="302" y="777"/>
                    </a:lnTo>
                    <a:lnTo>
                      <a:pt x="310" y="793"/>
                    </a:lnTo>
                    <a:lnTo>
                      <a:pt x="319" y="808"/>
                    </a:lnTo>
                    <a:lnTo>
                      <a:pt x="328" y="823"/>
                    </a:lnTo>
                    <a:lnTo>
                      <a:pt x="338" y="837"/>
                    </a:lnTo>
                    <a:lnTo>
                      <a:pt x="349" y="850"/>
                    </a:lnTo>
                    <a:lnTo>
                      <a:pt x="359" y="863"/>
                    </a:lnTo>
                    <a:lnTo>
                      <a:pt x="371" y="875"/>
                    </a:lnTo>
                    <a:lnTo>
                      <a:pt x="383" y="887"/>
                    </a:lnTo>
                    <a:lnTo>
                      <a:pt x="396" y="898"/>
                    </a:lnTo>
                    <a:lnTo>
                      <a:pt x="410" y="909"/>
                    </a:lnTo>
                    <a:lnTo>
                      <a:pt x="424" y="918"/>
                    </a:lnTo>
                    <a:lnTo>
                      <a:pt x="438" y="926"/>
                    </a:lnTo>
                    <a:lnTo>
                      <a:pt x="453" y="935"/>
                    </a:lnTo>
                    <a:lnTo>
                      <a:pt x="468" y="942"/>
                    </a:lnTo>
                    <a:lnTo>
                      <a:pt x="485" y="949"/>
                    </a:lnTo>
                    <a:lnTo>
                      <a:pt x="500" y="955"/>
                    </a:lnTo>
                    <a:lnTo>
                      <a:pt x="517" y="960"/>
                    </a:lnTo>
                    <a:lnTo>
                      <a:pt x="535" y="964"/>
                    </a:lnTo>
                    <a:lnTo>
                      <a:pt x="553" y="967"/>
                    </a:lnTo>
                    <a:lnTo>
                      <a:pt x="571" y="969"/>
                    </a:lnTo>
                    <a:lnTo>
                      <a:pt x="589" y="971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31" y="971"/>
                    </a:lnTo>
                    <a:lnTo>
                      <a:pt x="653" y="968"/>
                    </a:lnTo>
                    <a:lnTo>
                      <a:pt x="675" y="966"/>
                    </a:lnTo>
                    <a:lnTo>
                      <a:pt x="695" y="961"/>
                    </a:lnTo>
                    <a:lnTo>
                      <a:pt x="715" y="955"/>
                    </a:lnTo>
                    <a:lnTo>
                      <a:pt x="734" y="948"/>
                    </a:lnTo>
                    <a:lnTo>
                      <a:pt x="754" y="941"/>
                    </a:lnTo>
                    <a:lnTo>
                      <a:pt x="773" y="931"/>
                    </a:lnTo>
                    <a:lnTo>
                      <a:pt x="791" y="922"/>
                    </a:lnTo>
                    <a:lnTo>
                      <a:pt x="808" y="911"/>
                    </a:lnTo>
                    <a:lnTo>
                      <a:pt x="825" y="899"/>
                    </a:lnTo>
                    <a:lnTo>
                      <a:pt x="842" y="886"/>
                    </a:lnTo>
                    <a:lnTo>
                      <a:pt x="859" y="873"/>
                    </a:lnTo>
                    <a:lnTo>
                      <a:pt x="875" y="858"/>
                    </a:lnTo>
                    <a:lnTo>
                      <a:pt x="906" y="827"/>
                    </a:lnTo>
                    <a:lnTo>
                      <a:pt x="1065" y="985"/>
                    </a:lnTo>
                    <a:lnTo>
                      <a:pt x="1065" y="985"/>
                    </a:lnTo>
                    <a:lnTo>
                      <a:pt x="1044" y="1008"/>
                    </a:lnTo>
                    <a:lnTo>
                      <a:pt x="1022" y="1030"/>
                    </a:lnTo>
                    <a:lnTo>
                      <a:pt x="1000" y="1052"/>
                    </a:lnTo>
                    <a:lnTo>
                      <a:pt x="976" y="1072"/>
                    </a:lnTo>
                    <a:lnTo>
                      <a:pt x="951" y="1090"/>
                    </a:lnTo>
                    <a:lnTo>
                      <a:pt x="926" y="1108"/>
                    </a:lnTo>
                    <a:lnTo>
                      <a:pt x="899" y="1125"/>
                    </a:lnTo>
                    <a:lnTo>
                      <a:pt x="872" y="1140"/>
                    </a:lnTo>
                    <a:lnTo>
                      <a:pt x="843" y="1153"/>
                    </a:lnTo>
                    <a:lnTo>
                      <a:pt x="812" y="1165"/>
                    </a:lnTo>
                    <a:lnTo>
                      <a:pt x="781" y="1176"/>
                    </a:lnTo>
                    <a:lnTo>
                      <a:pt x="748" y="1184"/>
                    </a:lnTo>
                    <a:lnTo>
                      <a:pt x="712" y="1192"/>
                    </a:lnTo>
                    <a:lnTo>
                      <a:pt x="675" y="1196"/>
                    </a:lnTo>
                    <a:lnTo>
                      <a:pt x="635" y="1199"/>
                    </a:lnTo>
                    <a:lnTo>
                      <a:pt x="595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 userDrawn="1"/>
            </p:nvSpPr>
            <p:spPr bwMode="auto">
              <a:xfrm>
                <a:off x="3375025" y="2787650"/>
                <a:ext cx="854075" cy="1262063"/>
              </a:xfrm>
              <a:custGeom>
                <a:avLst/>
                <a:gdLst>
                  <a:gd name="T0" fmla="*/ 1076 w 1076"/>
                  <a:gd name="T1" fmla="*/ 1590 h 1590"/>
                  <a:gd name="T2" fmla="*/ 771 w 1076"/>
                  <a:gd name="T3" fmla="*/ 1590 h 1590"/>
                  <a:gd name="T4" fmla="*/ 425 w 1076"/>
                  <a:gd name="T5" fmla="*/ 1093 h 1590"/>
                  <a:gd name="T6" fmla="*/ 264 w 1076"/>
                  <a:gd name="T7" fmla="*/ 1261 h 1590"/>
                  <a:gd name="T8" fmla="*/ 264 w 1076"/>
                  <a:gd name="T9" fmla="*/ 1590 h 1590"/>
                  <a:gd name="T10" fmla="*/ 0 w 1076"/>
                  <a:gd name="T11" fmla="*/ 1590 h 1590"/>
                  <a:gd name="T12" fmla="*/ 0 w 1076"/>
                  <a:gd name="T13" fmla="*/ 0 h 1590"/>
                  <a:gd name="T14" fmla="*/ 264 w 1076"/>
                  <a:gd name="T15" fmla="*/ 0 h 1590"/>
                  <a:gd name="T16" fmla="*/ 264 w 1076"/>
                  <a:gd name="T17" fmla="*/ 950 h 1590"/>
                  <a:gd name="T18" fmla="*/ 741 w 1076"/>
                  <a:gd name="T19" fmla="*/ 440 h 1590"/>
                  <a:gd name="T20" fmla="*/ 1062 w 1076"/>
                  <a:gd name="T21" fmla="*/ 440 h 1590"/>
                  <a:gd name="T22" fmla="*/ 604 w 1076"/>
                  <a:gd name="T23" fmla="*/ 908 h 1590"/>
                  <a:gd name="T24" fmla="*/ 1076 w 1076"/>
                  <a:gd name="T25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6" h="1590">
                    <a:moveTo>
                      <a:pt x="1076" y="1590"/>
                    </a:moveTo>
                    <a:lnTo>
                      <a:pt x="771" y="1590"/>
                    </a:lnTo>
                    <a:lnTo>
                      <a:pt x="425" y="1093"/>
                    </a:lnTo>
                    <a:lnTo>
                      <a:pt x="264" y="1261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950"/>
                    </a:lnTo>
                    <a:lnTo>
                      <a:pt x="741" y="440"/>
                    </a:lnTo>
                    <a:lnTo>
                      <a:pt x="1062" y="440"/>
                    </a:lnTo>
                    <a:lnTo>
                      <a:pt x="604" y="908"/>
                    </a:lnTo>
                    <a:lnTo>
                      <a:pt x="1076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 userDrawn="1"/>
            </p:nvSpPr>
            <p:spPr bwMode="auto">
              <a:xfrm>
                <a:off x="4341813" y="2787650"/>
                <a:ext cx="946150" cy="1281113"/>
              </a:xfrm>
              <a:custGeom>
                <a:avLst/>
                <a:gdLst>
                  <a:gd name="T0" fmla="*/ 560 w 1191"/>
                  <a:gd name="T1" fmla="*/ 646 h 1615"/>
                  <a:gd name="T2" fmla="*/ 496 w 1191"/>
                  <a:gd name="T3" fmla="*/ 659 h 1615"/>
                  <a:gd name="T4" fmla="*/ 436 w 1191"/>
                  <a:gd name="T5" fmla="*/ 686 h 1615"/>
                  <a:gd name="T6" fmla="*/ 382 w 1191"/>
                  <a:gd name="T7" fmla="*/ 723 h 1615"/>
                  <a:gd name="T8" fmla="*/ 337 w 1191"/>
                  <a:gd name="T9" fmla="*/ 770 h 1615"/>
                  <a:gd name="T10" fmla="*/ 300 w 1191"/>
                  <a:gd name="T11" fmla="*/ 829 h 1615"/>
                  <a:gd name="T12" fmla="*/ 273 w 1191"/>
                  <a:gd name="T13" fmla="*/ 897 h 1615"/>
                  <a:gd name="T14" fmla="*/ 259 w 1191"/>
                  <a:gd name="T15" fmla="*/ 973 h 1615"/>
                  <a:gd name="T16" fmla="*/ 258 w 1191"/>
                  <a:gd name="T17" fmla="*/ 1036 h 1615"/>
                  <a:gd name="T18" fmla="*/ 269 w 1191"/>
                  <a:gd name="T19" fmla="*/ 1114 h 1615"/>
                  <a:gd name="T20" fmla="*/ 291 w 1191"/>
                  <a:gd name="T21" fmla="*/ 1184 h 1615"/>
                  <a:gd name="T22" fmla="*/ 326 w 1191"/>
                  <a:gd name="T23" fmla="*/ 1245 h 1615"/>
                  <a:gd name="T24" fmla="*/ 370 w 1191"/>
                  <a:gd name="T25" fmla="*/ 1296 h 1615"/>
                  <a:gd name="T26" fmla="*/ 422 w 1191"/>
                  <a:gd name="T27" fmla="*/ 1337 h 1615"/>
                  <a:gd name="T28" fmla="*/ 480 w 1191"/>
                  <a:gd name="T29" fmla="*/ 1365 h 1615"/>
                  <a:gd name="T30" fmla="*/ 543 w 1191"/>
                  <a:gd name="T31" fmla="*/ 1382 h 1615"/>
                  <a:gd name="T32" fmla="*/ 594 w 1191"/>
                  <a:gd name="T33" fmla="*/ 1385 h 1615"/>
                  <a:gd name="T34" fmla="*/ 659 w 1191"/>
                  <a:gd name="T35" fmla="*/ 1378 h 1615"/>
                  <a:gd name="T36" fmla="*/ 720 w 1191"/>
                  <a:gd name="T37" fmla="*/ 1359 h 1615"/>
                  <a:gd name="T38" fmla="*/ 776 w 1191"/>
                  <a:gd name="T39" fmla="*/ 1328 h 1615"/>
                  <a:gd name="T40" fmla="*/ 825 w 1191"/>
                  <a:gd name="T41" fmla="*/ 1286 h 1615"/>
                  <a:gd name="T42" fmla="*/ 866 w 1191"/>
                  <a:gd name="T43" fmla="*/ 1233 h 1615"/>
                  <a:gd name="T44" fmla="*/ 896 w 1191"/>
                  <a:gd name="T45" fmla="*/ 1169 h 1615"/>
                  <a:gd name="T46" fmla="*/ 915 w 1191"/>
                  <a:gd name="T47" fmla="*/ 1096 h 1615"/>
                  <a:gd name="T48" fmla="*/ 922 w 1191"/>
                  <a:gd name="T49" fmla="*/ 1015 h 1615"/>
                  <a:gd name="T50" fmla="*/ 918 w 1191"/>
                  <a:gd name="T51" fmla="*/ 953 h 1615"/>
                  <a:gd name="T52" fmla="*/ 902 w 1191"/>
                  <a:gd name="T53" fmla="*/ 879 h 1615"/>
                  <a:gd name="T54" fmla="*/ 874 w 1191"/>
                  <a:gd name="T55" fmla="*/ 813 h 1615"/>
                  <a:gd name="T56" fmla="*/ 836 w 1191"/>
                  <a:gd name="T57" fmla="*/ 757 h 1615"/>
                  <a:gd name="T58" fmla="*/ 788 w 1191"/>
                  <a:gd name="T59" fmla="*/ 712 h 1615"/>
                  <a:gd name="T60" fmla="*/ 734 w 1191"/>
                  <a:gd name="T61" fmla="*/ 677 h 1615"/>
                  <a:gd name="T62" fmla="*/ 675 w 1191"/>
                  <a:gd name="T63" fmla="*/ 655 h 1615"/>
                  <a:gd name="T64" fmla="*/ 610 w 1191"/>
                  <a:gd name="T65" fmla="*/ 645 h 1615"/>
                  <a:gd name="T66" fmla="*/ 620 w 1191"/>
                  <a:gd name="T67" fmla="*/ 1614 h 1615"/>
                  <a:gd name="T68" fmla="*/ 496 w 1191"/>
                  <a:gd name="T69" fmla="*/ 1589 h 1615"/>
                  <a:gd name="T70" fmla="*/ 395 w 1191"/>
                  <a:gd name="T71" fmla="*/ 1538 h 1615"/>
                  <a:gd name="T72" fmla="*/ 314 w 1191"/>
                  <a:gd name="T73" fmla="*/ 1470 h 1615"/>
                  <a:gd name="T74" fmla="*/ 264 w 1191"/>
                  <a:gd name="T75" fmla="*/ 1590 h 1615"/>
                  <a:gd name="T76" fmla="*/ 264 w 1191"/>
                  <a:gd name="T77" fmla="*/ 632 h 1615"/>
                  <a:gd name="T78" fmla="*/ 315 w 1191"/>
                  <a:gd name="T79" fmla="*/ 567 h 1615"/>
                  <a:gd name="T80" fmla="*/ 398 w 1191"/>
                  <a:gd name="T81" fmla="*/ 493 h 1615"/>
                  <a:gd name="T82" fmla="*/ 498 w 1191"/>
                  <a:gd name="T83" fmla="*/ 442 h 1615"/>
                  <a:gd name="T84" fmla="*/ 620 w 1191"/>
                  <a:gd name="T85" fmla="*/ 417 h 1615"/>
                  <a:gd name="T86" fmla="*/ 705 w 1191"/>
                  <a:gd name="T87" fmla="*/ 418 h 1615"/>
                  <a:gd name="T88" fmla="*/ 805 w 1191"/>
                  <a:gd name="T89" fmla="*/ 438 h 1615"/>
                  <a:gd name="T90" fmla="*/ 899 w 1191"/>
                  <a:gd name="T91" fmla="*/ 478 h 1615"/>
                  <a:gd name="T92" fmla="*/ 985 w 1191"/>
                  <a:gd name="T93" fmla="*/ 535 h 1615"/>
                  <a:gd name="T94" fmla="*/ 1061 w 1191"/>
                  <a:gd name="T95" fmla="*/ 612 h 1615"/>
                  <a:gd name="T96" fmla="*/ 1120 w 1191"/>
                  <a:gd name="T97" fmla="*/ 706 h 1615"/>
                  <a:gd name="T98" fmla="*/ 1164 w 1191"/>
                  <a:gd name="T99" fmla="*/ 817 h 1615"/>
                  <a:gd name="T100" fmla="*/ 1187 w 1191"/>
                  <a:gd name="T101" fmla="*/ 945 h 1615"/>
                  <a:gd name="T102" fmla="*/ 1189 w 1191"/>
                  <a:gd name="T103" fmla="*/ 1050 h 1615"/>
                  <a:gd name="T104" fmla="*/ 1172 w 1191"/>
                  <a:gd name="T105" fmla="*/ 1182 h 1615"/>
                  <a:gd name="T106" fmla="*/ 1133 w 1191"/>
                  <a:gd name="T107" fmla="*/ 1297 h 1615"/>
                  <a:gd name="T108" fmla="*/ 1077 w 1191"/>
                  <a:gd name="T109" fmla="*/ 1396 h 1615"/>
                  <a:gd name="T110" fmla="*/ 1006 w 1191"/>
                  <a:gd name="T111" fmla="*/ 1477 h 1615"/>
                  <a:gd name="T112" fmla="*/ 922 w 1191"/>
                  <a:gd name="T113" fmla="*/ 1540 h 1615"/>
                  <a:gd name="T114" fmla="*/ 830 w 1191"/>
                  <a:gd name="T115" fmla="*/ 1584 h 1615"/>
                  <a:gd name="T116" fmla="*/ 731 w 1191"/>
                  <a:gd name="T117" fmla="*/ 1609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4" y="644"/>
                    </a:moveTo>
                    <a:lnTo>
                      <a:pt x="594" y="644"/>
                    </a:lnTo>
                    <a:lnTo>
                      <a:pt x="577" y="645"/>
                    </a:lnTo>
                    <a:lnTo>
                      <a:pt x="560" y="646"/>
                    </a:lnTo>
                    <a:lnTo>
                      <a:pt x="543" y="649"/>
                    </a:lnTo>
                    <a:lnTo>
                      <a:pt x="528" y="651"/>
                    </a:lnTo>
                    <a:lnTo>
                      <a:pt x="511" y="655"/>
                    </a:lnTo>
                    <a:lnTo>
                      <a:pt x="496" y="659"/>
                    </a:lnTo>
                    <a:lnTo>
                      <a:pt x="480" y="664"/>
                    </a:lnTo>
                    <a:lnTo>
                      <a:pt x="466" y="671"/>
                    </a:lnTo>
                    <a:lnTo>
                      <a:pt x="450" y="677"/>
                    </a:lnTo>
                    <a:lnTo>
                      <a:pt x="436" y="686"/>
                    </a:lnTo>
                    <a:lnTo>
                      <a:pt x="422" y="694"/>
                    </a:lnTo>
                    <a:lnTo>
                      <a:pt x="408" y="702"/>
                    </a:lnTo>
                    <a:lnTo>
                      <a:pt x="395" y="712"/>
                    </a:lnTo>
                    <a:lnTo>
                      <a:pt x="382" y="723"/>
                    </a:lnTo>
                    <a:lnTo>
                      <a:pt x="370" y="733"/>
                    </a:lnTo>
                    <a:lnTo>
                      <a:pt x="358" y="745"/>
                    </a:lnTo>
                    <a:lnTo>
                      <a:pt x="346" y="758"/>
                    </a:lnTo>
                    <a:lnTo>
                      <a:pt x="337" y="770"/>
                    </a:lnTo>
                    <a:lnTo>
                      <a:pt x="326" y="785"/>
                    </a:lnTo>
                    <a:lnTo>
                      <a:pt x="316" y="799"/>
                    </a:lnTo>
                    <a:lnTo>
                      <a:pt x="308" y="813"/>
                    </a:lnTo>
                    <a:lnTo>
                      <a:pt x="300" y="829"/>
                    </a:lnTo>
                    <a:lnTo>
                      <a:pt x="291" y="846"/>
                    </a:lnTo>
                    <a:lnTo>
                      <a:pt x="284" y="862"/>
                    </a:lnTo>
                    <a:lnTo>
                      <a:pt x="278" y="879"/>
                    </a:lnTo>
                    <a:lnTo>
                      <a:pt x="273" y="897"/>
                    </a:lnTo>
                    <a:lnTo>
                      <a:pt x="269" y="916"/>
                    </a:lnTo>
                    <a:lnTo>
                      <a:pt x="264" y="934"/>
                    </a:lnTo>
                    <a:lnTo>
                      <a:pt x="262" y="954"/>
                    </a:lnTo>
                    <a:lnTo>
                      <a:pt x="259" y="973"/>
                    </a:lnTo>
                    <a:lnTo>
                      <a:pt x="258" y="994"/>
                    </a:lnTo>
                    <a:lnTo>
                      <a:pt x="257" y="1015"/>
                    </a:lnTo>
                    <a:lnTo>
                      <a:pt x="257" y="1015"/>
                    </a:lnTo>
                    <a:lnTo>
                      <a:pt x="258" y="1036"/>
                    </a:lnTo>
                    <a:lnTo>
                      <a:pt x="259" y="1056"/>
                    </a:lnTo>
                    <a:lnTo>
                      <a:pt x="262" y="1076"/>
                    </a:lnTo>
                    <a:lnTo>
                      <a:pt x="264" y="1095"/>
                    </a:lnTo>
                    <a:lnTo>
                      <a:pt x="269" y="1114"/>
                    </a:lnTo>
                    <a:lnTo>
                      <a:pt x="273" y="1132"/>
                    </a:lnTo>
                    <a:lnTo>
                      <a:pt x="278" y="1150"/>
                    </a:lnTo>
                    <a:lnTo>
                      <a:pt x="284" y="1167"/>
                    </a:lnTo>
                    <a:lnTo>
                      <a:pt x="291" y="1184"/>
                    </a:lnTo>
                    <a:lnTo>
                      <a:pt x="300" y="1200"/>
                    </a:lnTo>
                    <a:lnTo>
                      <a:pt x="308" y="1216"/>
                    </a:lnTo>
                    <a:lnTo>
                      <a:pt x="316" y="1230"/>
                    </a:lnTo>
                    <a:lnTo>
                      <a:pt x="326" y="1245"/>
                    </a:lnTo>
                    <a:lnTo>
                      <a:pt x="337" y="1259"/>
                    </a:lnTo>
                    <a:lnTo>
                      <a:pt x="346" y="1272"/>
                    </a:lnTo>
                    <a:lnTo>
                      <a:pt x="358" y="1284"/>
                    </a:lnTo>
                    <a:lnTo>
                      <a:pt x="370" y="1296"/>
                    </a:lnTo>
                    <a:lnTo>
                      <a:pt x="382" y="1307"/>
                    </a:lnTo>
                    <a:lnTo>
                      <a:pt x="395" y="1317"/>
                    </a:lnTo>
                    <a:lnTo>
                      <a:pt x="408" y="1327"/>
                    </a:lnTo>
                    <a:lnTo>
                      <a:pt x="422" y="1337"/>
                    </a:lnTo>
                    <a:lnTo>
                      <a:pt x="436" y="1345"/>
                    </a:lnTo>
                    <a:lnTo>
                      <a:pt x="450" y="1352"/>
                    </a:lnTo>
                    <a:lnTo>
                      <a:pt x="466" y="1359"/>
                    </a:lnTo>
                    <a:lnTo>
                      <a:pt x="480" y="1365"/>
                    </a:lnTo>
                    <a:lnTo>
                      <a:pt x="496" y="1370"/>
                    </a:lnTo>
                    <a:lnTo>
                      <a:pt x="511" y="1375"/>
                    </a:lnTo>
                    <a:lnTo>
                      <a:pt x="528" y="1378"/>
                    </a:lnTo>
                    <a:lnTo>
                      <a:pt x="543" y="1382"/>
                    </a:lnTo>
                    <a:lnTo>
                      <a:pt x="560" y="1383"/>
                    </a:lnTo>
                    <a:lnTo>
                      <a:pt x="577" y="1384"/>
                    </a:lnTo>
                    <a:lnTo>
                      <a:pt x="594" y="1385"/>
                    </a:lnTo>
                    <a:lnTo>
                      <a:pt x="594" y="1385"/>
                    </a:lnTo>
                    <a:lnTo>
                      <a:pt x="610" y="1385"/>
                    </a:lnTo>
                    <a:lnTo>
                      <a:pt x="627" y="1383"/>
                    </a:lnTo>
                    <a:lnTo>
                      <a:pt x="643" y="1382"/>
                    </a:lnTo>
                    <a:lnTo>
                      <a:pt x="659" y="1378"/>
                    </a:lnTo>
                    <a:lnTo>
                      <a:pt x="675" y="1375"/>
                    </a:lnTo>
                    <a:lnTo>
                      <a:pt x="690" y="1371"/>
                    </a:lnTo>
                    <a:lnTo>
                      <a:pt x="706" y="1365"/>
                    </a:lnTo>
                    <a:lnTo>
                      <a:pt x="720" y="1359"/>
                    </a:lnTo>
                    <a:lnTo>
                      <a:pt x="736" y="1353"/>
                    </a:lnTo>
                    <a:lnTo>
                      <a:pt x="750" y="1346"/>
                    </a:lnTo>
                    <a:lnTo>
                      <a:pt x="763" y="1338"/>
                    </a:lnTo>
                    <a:lnTo>
                      <a:pt x="776" y="1328"/>
                    </a:lnTo>
                    <a:lnTo>
                      <a:pt x="789" y="1319"/>
                    </a:lnTo>
                    <a:lnTo>
                      <a:pt x="801" y="1309"/>
                    </a:lnTo>
                    <a:lnTo>
                      <a:pt x="813" y="1297"/>
                    </a:lnTo>
                    <a:lnTo>
                      <a:pt x="825" y="1286"/>
                    </a:lnTo>
                    <a:lnTo>
                      <a:pt x="836" y="1273"/>
                    </a:lnTo>
                    <a:lnTo>
                      <a:pt x="847" y="1260"/>
                    </a:lnTo>
                    <a:lnTo>
                      <a:pt x="856" y="1247"/>
                    </a:lnTo>
                    <a:lnTo>
                      <a:pt x="866" y="1233"/>
                    </a:lnTo>
                    <a:lnTo>
                      <a:pt x="874" y="1218"/>
                    </a:lnTo>
                    <a:lnTo>
                      <a:pt x="883" y="1203"/>
                    </a:lnTo>
                    <a:lnTo>
                      <a:pt x="890" y="1186"/>
                    </a:lnTo>
                    <a:lnTo>
                      <a:pt x="896" y="1169"/>
                    </a:lnTo>
                    <a:lnTo>
                      <a:pt x="902" y="1153"/>
                    </a:lnTo>
                    <a:lnTo>
                      <a:pt x="908" y="1135"/>
                    </a:lnTo>
                    <a:lnTo>
                      <a:pt x="911" y="1116"/>
                    </a:lnTo>
                    <a:lnTo>
                      <a:pt x="915" y="1096"/>
                    </a:lnTo>
                    <a:lnTo>
                      <a:pt x="918" y="1077"/>
                    </a:lnTo>
                    <a:lnTo>
                      <a:pt x="921" y="1057"/>
                    </a:lnTo>
                    <a:lnTo>
                      <a:pt x="922" y="1037"/>
                    </a:lnTo>
                    <a:lnTo>
                      <a:pt x="922" y="1015"/>
                    </a:lnTo>
                    <a:lnTo>
                      <a:pt x="922" y="1015"/>
                    </a:lnTo>
                    <a:lnTo>
                      <a:pt x="922" y="994"/>
                    </a:lnTo>
                    <a:lnTo>
                      <a:pt x="921" y="973"/>
                    </a:lnTo>
                    <a:lnTo>
                      <a:pt x="918" y="953"/>
                    </a:lnTo>
                    <a:lnTo>
                      <a:pt x="915" y="934"/>
                    </a:lnTo>
                    <a:lnTo>
                      <a:pt x="911" y="915"/>
                    </a:lnTo>
                    <a:lnTo>
                      <a:pt x="906" y="897"/>
                    </a:lnTo>
                    <a:lnTo>
                      <a:pt x="902" y="879"/>
                    </a:lnTo>
                    <a:lnTo>
                      <a:pt x="896" y="861"/>
                    </a:lnTo>
                    <a:lnTo>
                      <a:pt x="889" y="844"/>
                    </a:lnTo>
                    <a:lnTo>
                      <a:pt x="881" y="829"/>
                    </a:lnTo>
                    <a:lnTo>
                      <a:pt x="874" y="813"/>
                    </a:lnTo>
                    <a:lnTo>
                      <a:pt x="865" y="798"/>
                    </a:lnTo>
                    <a:lnTo>
                      <a:pt x="856" y="784"/>
                    </a:lnTo>
                    <a:lnTo>
                      <a:pt x="846" y="770"/>
                    </a:lnTo>
                    <a:lnTo>
                      <a:pt x="836" y="757"/>
                    </a:lnTo>
                    <a:lnTo>
                      <a:pt x="824" y="745"/>
                    </a:lnTo>
                    <a:lnTo>
                      <a:pt x="813" y="733"/>
                    </a:lnTo>
                    <a:lnTo>
                      <a:pt x="801" y="721"/>
                    </a:lnTo>
                    <a:lnTo>
                      <a:pt x="788" y="712"/>
                    </a:lnTo>
                    <a:lnTo>
                      <a:pt x="775" y="702"/>
                    </a:lnTo>
                    <a:lnTo>
                      <a:pt x="762" y="693"/>
                    </a:lnTo>
                    <a:lnTo>
                      <a:pt x="749" y="684"/>
                    </a:lnTo>
                    <a:lnTo>
                      <a:pt x="734" y="677"/>
                    </a:lnTo>
                    <a:lnTo>
                      <a:pt x="720" y="670"/>
                    </a:lnTo>
                    <a:lnTo>
                      <a:pt x="705" y="664"/>
                    </a:lnTo>
                    <a:lnTo>
                      <a:pt x="690" y="659"/>
                    </a:lnTo>
                    <a:lnTo>
                      <a:pt x="675" y="655"/>
                    </a:lnTo>
                    <a:lnTo>
                      <a:pt x="658" y="651"/>
                    </a:lnTo>
                    <a:lnTo>
                      <a:pt x="643" y="649"/>
                    </a:lnTo>
                    <a:lnTo>
                      <a:pt x="626" y="646"/>
                    </a:lnTo>
                    <a:lnTo>
                      <a:pt x="610" y="645"/>
                    </a:lnTo>
                    <a:lnTo>
                      <a:pt x="594" y="644"/>
                    </a:lnTo>
                    <a:close/>
                    <a:moveTo>
                      <a:pt x="654" y="1615"/>
                    </a:moveTo>
                    <a:lnTo>
                      <a:pt x="654" y="1615"/>
                    </a:lnTo>
                    <a:lnTo>
                      <a:pt x="620" y="1614"/>
                    </a:lnTo>
                    <a:lnTo>
                      <a:pt x="586" y="1610"/>
                    </a:lnTo>
                    <a:lnTo>
                      <a:pt x="554" y="1605"/>
                    </a:lnTo>
                    <a:lnTo>
                      <a:pt x="524" y="1598"/>
                    </a:lnTo>
                    <a:lnTo>
                      <a:pt x="496" y="1589"/>
                    </a:lnTo>
                    <a:lnTo>
                      <a:pt x="468" y="1578"/>
                    </a:lnTo>
                    <a:lnTo>
                      <a:pt x="443" y="1566"/>
                    </a:lnTo>
                    <a:lnTo>
                      <a:pt x="418" y="1553"/>
                    </a:lnTo>
                    <a:lnTo>
                      <a:pt x="395" y="1538"/>
                    </a:lnTo>
                    <a:lnTo>
                      <a:pt x="373" y="1523"/>
                    </a:lnTo>
                    <a:lnTo>
                      <a:pt x="352" y="1506"/>
                    </a:lnTo>
                    <a:lnTo>
                      <a:pt x="332" y="1488"/>
                    </a:lnTo>
                    <a:lnTo>
                      <a:pt x="314" y="1470"/>
                    </a:lnTo>
                    <a:lnTo>
                      <a:pt x="296" y="1451"/>
                    </a:lnTo>
                    <a:lnTo>
                      <a:pt x="279" y="1431"/>
                    </a:lnTo>
                    <a:lnTo>
                      <a:pt x="264" y="1412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632"/>
                    </a:lnTo>
                    <a:lnTo>
                      <a:pt x="264" y="632"/>
                    </a:lnTo>
                    <a:lnTo>
                      <a:pt x="281" y="609"/>
                    </a:lnTo>
                    <a:lnTo>
                      <a:pt x="297" y="588"/>
                    </a:lnTo>
                    <a:lnTo>
                      <a:pt x="315" y="567"/>
                    </a:lnTo>
                    <a:lnTo>
                      <a:pt x="334" y="547"/>
                    </a:lnTo>
                    <a:lnTo>
                      <a:pt x="355" y="528"/>
                    </a:lnTo>
                    <a:lnTo>
                      <a:pt x="376" y="510"/>
                    </a:lnTo>
                    <a:lnTo>
                      <a:pt x="398" y="493"/>
                    </a:lnTo>
                    <a:lnTo>
                      <a:pt x="422" y="479"/>
                    </a:lnTo>
                    <a:lnTo>
                      <a:pt x="445" y="465"/>
                    </a:lnTo>
                    <a:lnTo>
                      <a:pt x="472" y="453"/>
                    </a:lnTo>
                    <a:lnTo>
                      <a:pt x="498" y="442"/>
                    </a:lnTo>
                    <a:lnTo>
                      <a:pt x="527" y="432"/>
                    </a:lnTo>
                    <a:lnTo>
                      <a:pt x="557" y="425"/>
                    </a:lnTo>
                    <a:lnTo>
                      <a:pt x="588" y="420"/>
                    </a:lnTo>
                    <a:lnTo>
                      <a:pt x="620" y="417"/>
                    </a:lnTo>
                    <a:lnTo>
                      <a:pt x="654" y="416"/>
                    </a:lnTo>
                    <a:lnTo>
                      <a:pt x="654" y="416"/>
                    </a:lnTo>
                    <a:lnTo>
                      <a:pt x="680" y="417"/>
                    </a:lnTo>
                    <a:lnTo>
                      <a:pt x="705" y="418"/>
                    </a:lnTo>
                    <a:lnTo>
                      <a:pt x="730" y="422"/>
                    </a:lnTo>
                    <a:lnTo>
                      <a:pt x="755" y="425"/>
                    </a:lnTo>
                    <a:lnTo>
                      <a:pt x="780" y="431"/>
                    </a:lnTo>
                    <a:lnTo>
                      <a:pt x="805" y="438"/>
                    </a:lnTo>
                    <a:lnTo>
                      <a:pt x="829" y="447"/>
                    </a:lnTo>
                    <a:lnTo>
                      <a:pt x="853" y="455"/>
                    </a:lnTo>
                    <a:lnTo>
                      <a:pt x="877" y="466"/>
                    </a:lnTo>
                    <a:lnTo>
                      <a:pt x="899" y="478"/>
                    </a:lnTo>
                    <a:lnTo>
                      <a:pt x="922" y="490"/>
                    </a:lnTo>
                    <a:lnTo>
                      <a:pt x="943" y="504"/>
                    </a:lnTo>
                    <a:lnTo>
                      <a:pt x="965" y="520"/>
                    </a:lnTo>
                    <a:lnTo>
                      <a:pt x="985" y="535"/>
                    </a:lnTo>
                    <a:lnTo>
                      <a:pt x="1006" y="553"/>
                    </a:lnTo>
                    <a:lnTo>
                      <a:pt x="1025" y="571"/>
                    </a:lnTo>
                    <a:lnTo>
                      <a:pt x="1043" y="591"/>
                    </a:lnTo>
                    <a:lnTo>
                      <a:pt x="1061" y="612"/>
                    </a:lnTo>
                    <a:lnTo>
                      <a:pt x="1077" y="634"/>
                    </a:lnTo>
                    <a:lnTo>
                      <a:pt x="1093" y="657"/>
                    </a:lnTo>
                    <a:lnTo>
                      <a:pt x="1107" y="681"/>
                    </a:lnTo>
                    <a:lnTo>
                      <a:pt x="1120" y="706"/>
                    </a:lnTo>
                    <a:lnTo>
                      <a:pt x="1133" y="732"/>
                    </a:lnTo>
                    <a:lnTo>
                      <a:pt x="1144" y="760"/>
                    </a:lnTo>
                    <a:lnTo>
                      <a:pt x="1155" y="788"/>
                    </a:lnTo>
                    <a:lnTo>
                      <a:pt x="1164" y="817"/>
                    </a:lnTo>
                    <a:lnTo>
                      <a:pt x="1172" y="848"/>
                    </a:lnTo>
                    <a:lnTo>
                      <a:pt x="1179" y="879"/>
                    </a:lnTo>
                    <a:lnTo>
                      <a:pt x="1184" y="911"/>
                    </a:lnTo>
                    <a:lnTo>
                      <a:pt x="1187" y="945"/>
                    </a:lnTo>
                    <a:lnTo>
                      <a:pt x="1189" y="979"/>
                    </a:lnTo>
                    <a:lnTo>
                      <a:pt x="1191" y="1015"/>
                    </a:lnTo>
                    <a:lnTo>
                      <a:pt x="1191" y="1015"/>
                    </a:lnTo>
                    <a:lnTo>
                      <a:pt x="1189" y="1050"/>
                    </a:lnTo>
                    <a:lnTo>
                      <a:pt x="1187" y="1084"/>
                    </a:lnTo>
                    <a:lnTo>
                      <a:pt x="1184" y="1118"/>
                    </a:lnTo>
                    <a:lnTo>
                      <a:pt x="1179" y="1151"/>
                    </a:lnTo>
                    <a:lnTo>
                      <a:pt x="1172" y="1182"/>
                    </a:lnTo>
                    <a:lnTo>
                      <a:pt x="1164" y="1212"/>
                    </a:lnTo>
                    <a:lnTo>
                      <a:pt x="1155" y="1242"/>
                    </a:lnTo>
                    <a:lnTo>
                      <a:pt x="1145" y="1271"/>
                    </a:lnTo>
                    <a:lnTo>
                      <a:pt x="1133" y="1297"/>
                    </a:lnTo>
                    <a:lnTo>
                      <a:pt x="1121" y="1323"/>
                    </a:lnTo>
                    <a:lnTo>
                      <a:pt x="1107" y="1348"/>
                    </a:lnTo>
                    <a:lnTo>
                      <a:pt x="1093" y="1374"/>
                    </a:lnTo>
                    <a:lnTo>
                      <a:pt x="1077" y="1396"/>
                    </a:lnTo>
                    <a:lnTo>
                      <a:pt x="1061" y="1418"/>
                    </a:lnTo>
                    <a:lnTo>
                      <a:pt x="1044" y="1439"/>
                    </a:lnTo>
                    <a:lnTo>
                      <a:pt x="1025" y="1458"/>
                    </a:lnTo>
                    <a:lnTo>
                      <a:pt x="1006" y="1477"/>
                    </a:lnTo>
                    <a:lnTo>
                      <a:pt x="986" y="1494"/>
                    </a:lnTo>
                    <a:lnTo>
                      <a:pt x="965" y="1511"/>
                    </a:lnTo>
                    <a:lnTo>
                      <a:pt x="945" y="1525"/>
                    </a:lnTo>
                    <a:lnTo>
                      <a:pt x="922" y="1540"/>
                    </a:lnTo>
                    <a:lnTo>
                      <a:pt x="900" y="1553"/>
                    </a:lnTo>
                    <a:lnTo>
                      <a:pt x="877" y="1565"/>
                    </a:lnTo>
                    <a:lnTo>
                      <a:pt x="854" y="1574"/>
                    </a:lnTo>
                    <a:lnTo>
                      <a:pt x="830" y="1584"/>
                    </a:lnTo>
                    <a:lnTo>
                      <a:pt x="805" y="1592"/>
                    </a:lnTo>
                    <a:lnTo>
                      <a:pt x="781" y="1598"/>
                    </a:lnTo>
                    <a:lnTo>
                      <a:pt x="756" y="1604"/>
                    </a:lnTo>
                    <a:lnTo>
                      <a:pt x="731" y="1609"/>
                    </a:lnTo>
                    <a:lnTo>
                      <a:pt x="706" y="1611"/>
                    </a:lnTo>
                    <a:lnTo>
                      <a:pt x="680" y="1614"/>
                    </a:lnTo>
                    <a:lnTo>
                      <a:pt x="654" y="1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/>
              <p:cNvSpPr>
                <a:spLocks noEditPoints="1"/>
              </p:cNvSpPr>
              <p:nvPr userDrawn="1"/>
            </p:nvSpPr>
            <p:spPr bwMode="auto">
              <a:xfrm>
                <a:off x="5365750" y="3117850"/>
                <a:ext cx="973138" cy="952500"/>
              </a:xfrm>
              <a:custGeom>
                <a:avLst/>
                <a:gdLst>
                  <a:gd name="T0" fmla="*/ 551 w 1226"/>
                  <a:gd name="T1" fmla="*/ 235 h 1200"/>
                  <a:gd name="T2" fmla="*/ 465 w 1226"/>
                  <a:gd name="T3" fmla="*/ 260 h 1200"/>
                  <a:gd name="T4" fmla="*/ 394 w 1226"/>
                  <a:gd name="T5" fmla="*/ 304 h 1200"/>
                  <a:gd name="T6" fmla="*/ 335 w 1226"/>
                  <a:gd name="T7" fmla="*/ 365 h 1200"/>
                  <a:gd name="T8" fmla="*/ 293 w 1226"/>
                  <a:gd name="T9" fmla="*/ 439 h 1200"/>
                  <a:gd name="T10" fmla="*/ 268 w 1226"/>
                  <a:gd name="T11" fmla="*/ 525 h 1200"/>
                  <a:gd name="T12" fmla="*/ 262 w 1226"/>
                  <a:gd name="T13" fmla="*/ 599 h 1200"/>
                  <a:gd name="T14" fmla="*/ 273 w 1226"/>
                  <a:gd name="T15" fmla="*/ 691 h 1200"/>
                  <a:gd name="T16" fmla="*/ 303 w 1226"/>
                  <a:gd name="T17" fmla="*/ 776 h 1200"/>
                  <a:gd name="T18" fmla="*/ 350 w 1226"/>
                  <a:gd name="T19" fmla="*/ 849 h 1200"/>
                  <a:gd name="T20" fmla="*/ 413 w 1226"/>
                  <a:gd name="T21" fmla="*/ 907 h 1200"/>
                  <a:gd name="T22" fmla="*/ 488 w 1226"/>
                  <a:gd name="T23" fmla="*/ 949 h 1200"/>
                  <a:gd name="T24" fmla="*/ 575 w 1226"/>
                  <a:gd name="T25" fmla="*/ 969 h 1200"/>
                  <a:gd name="T26" fmla="*/ 653 w 1226"/>
                  <a:gd name="T27" fmla="*/ 969 h 1200"/>
                  <a:gd name="T28" fmla="*/ 741 w 1226"/>
                  <a:gd name="T29" fmla="*/ 949 h 1200"/>
                  <a:gd name="T30" fmla="*/ 818 w 1226"/>
                  <a:gd name="T31" fmla="*/ 909 h 1200"/>
                  <a:gd name="T32" fmla="*/ 879 w 1226"/>
                  <a:gd name="T33" fmla="*/ 851 h 1200"/>
                  <a:gd name="T34" fmla="*/ 924 w 1226"/>
                  <a:gd name="T35" fmla="*/ 778 h 1200"/>
                  <a:gd name="T36" fmla="*/ 953 w 1226"/>
                  <a:gd name="T37" fmla="*/ 695 h 1200"/>
                  <a:gd name="T38" fmla="*/ 962 w 1226"/>
                  <a:gd name="T39" fmla="*/ 604 h 1200"/>
                  <a:gd name="T40" fmla="*/ 955 w 1226"/>
                  <a:gd name="T41" fmla="*/ 529 h 1200"/>
                  <a:gd name="T42" fmla="*/ 930 w 1226"/>
                  <a:gd name="T43" fmla="*/ 443 h 1200"/>
                  <a:gd name="T44" fmla="*/ 886 w 1226"/>
                  <a:gd name="T45" fmla="*/ 366 h 1200"/>
                  <a:gd name="T46" fmla="*/ 826 w 1226"/>
                  <a:gd name="T47" fmla="*/ 305 h 1200"/>
                  <a:gd name="T48" fmla="*/ 752 w 1226"/>
                  <a:gd name="T49" fmla="*/ 260 h 1200"/>
                  <a:gd name="T50" fmla="*/ 666 w 1226"/>
                  <a:gd name="T51" fmla="*/ 235 h 1200"/>
                  <a:gd name="T52" fmla="*/ 609 w 1226"/>
                  <a:gd name="T53" fmla="*/ 1200 h 1200"/>
                  <a:gd name="T54" fmla="*/ 452 w 1226"/>
                  <a:gd name="T55" fmla="*/ 1182 h 1200"/>
                  <a:gd name="T56" fmla="*/ 313 w 1226"/>
                  <a:gd name="T57" fmla="*/ 1128 h 1200"/>
                  <a:gd name="T58" fmla="*/ 193 w 1226"/>
                  <a:gd name="T59" fmla="*/ 1045 h 1200"/>
                  <a:gd name="T60" fmla="*/ 100 w 1226"/>
                  <a:gd name="T61" fmla="*/ 937 h 1200"/>
                  <a:gd name="T62" fmla="*/ 34 w 1226"/>
                  <a:gd name="T63" fmla="*/ 808 h 1200"/>
                  <a:gd name="T64" fmla="*/ 2 w 1226"/>
                  <a:gd name="T65" fmla="*/ 665 h 1200"/>
                  <a:gd name="T66" fmla="*/ 2 w 1226"/>
                  <a:gd name="T67" fmla="*/ 542 h 1200"/>
                  <a:gd name="T68" fmla="*/ 34 w 1226"/>
                  <a:gd name="T69" fmla="*/ 396 h 1200"/>
                  <a:gd name="T70" fmla="*/ 100 w 1226"/>
                  <a:gd name="T71" fmla="*/ 267 h 1200"/>
                  <a:gd name="T72" fmla="*/ 195 w 1226"/>
                  <a:gd name="T73" fmla="*/ 157 h 1200"/>
                  <a:gd name="T74" fmla="*/ 315 w 1226"/>
                  <a:gd name="T75" fmla="*/ 73 h 1200"/>
                  <a:gd name="T76" fmla="*/ 456 w 1226"/>
                  <a:gd name="T77" fmla="*/ 19 h 1200"/>
                  <a:gd name="T78" fmla="*/ 613 w 1226"/>
                  <a:gd name="T79" fmla="*/ 0 h 1200"/>
                  <a:gd name="T80" fmla="*/ 741 w 1226"/>
                  <a:gd name="T81" fmla="*/ 12 h 1200"/>
                  <a:gd name="T82" fmla="*/ 886 w 1226"/>
                  <a:gd name="T83" fmla="*/ 58 h 1200"/>
                  <a:gd name="T84" fmla="*/ 1009 w 1226"/>
                  <a:gd name="T85" fmla="*/ 137 h 1200"/>
                  <a:gd name="T86" fmla="*/ 1109 w 1226"/>
                  <a:gd name="T87" fmla="*/ 240 h 1200"/>
                  <a:gd name="T88" fmla="*/ 1180 w 1226"/>
                  <a:gd name="T89" fmla="*/ 365 h 1200"/>
                  <a:gd name="T90" fmla="*/ 1219 w 1226"/>
                  <a:gd name="T91" fmla="*/ 507 h 1200"/>
                  <a:gd name="T92" fmla="*/ 1225 w 1226"/>
                  <a:gd name="T93" fmla="*/ 629 h 1200"/>
                  <a:gd name="T94" fmla="*/ 1200 w 1226"/>
                  <a:gd name="T95" fmla="*/ 777 h 1200"/>
                  <a:gd name="T96" fmla="*/ 1140 w 1226"/>
                  <a:gd name="T97" fmla="*/ 910 h 1200"/>
                  <a:gd name="T98" fmla="*/ 1051 w 1226"/>
                  <a:gd name="T99" fmla="*/ 1023 h 1200"/>
                  <a:gd name="T100" fmla="*/ 936 w 1226"/>
                  <a:gd name="T101" fmla="*/ 1113 h 1200"/>
                  <a:gd name="T102" fmla="*/ 797 w 1226"/>
                  <a:gd name="T103" fmla="*/ 1173 h 1200"/>
                  <a:gd name="T104" fmla="*/ 642 w 1226"/>
                  <a:gd name="T105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26" h="1200">
                    <a:moveTo>
                      <a:pt x="609" y="230"/>
                    </a:moveTo>
                    <a:lnTo>
                      <a:pt x="609" y="230"/>
                    </a:lnTo>
                    <a:lnTo>
                      <a:pt x="590" y="231"/>
                    </a:lnTo>
                    <a:lnTo>
                      <a:pt x="570" y="233"/>
                    </a:lnTo>
                    <a:lnTo>
                      <a:pt x="551" y="235"/>
                    </a:lnTo>
                    <a:lnTo>
                      <a:pt x="533" y="239"/>
                    </a:lnTo>
                    <a:lnTo>
                      <a:pt x="516" y="242"/>
                    </a:lnTo>
                    <a:lnTo>
                      <a:pt x="499" y="247"/>
                    </a:lnTo>
                    <a:lnTo>
                      <a:pt x="482" y="253"/>
                    </a:lnTo>
                    <a:lnTo>
                      <a:pt x="465" y="260"/>
                    </a:lnTo>
                    <a:lnTo>
                      <a:pt x="450" y="267"/>
                    </a:lnTo>
                    <a:lnTo>
                      <a:pt x="436" y="276"/>
                    </a:lnTo>
                    <a:lnTo>
                      <a:pt x="421" y="284"/>
                    </a:lnTo>
                    <a:lnTo>
                      <a:pt x="407" y="293"/>
                    </a:lnTo>
                    <a:lnTo>
                      <a:pt x="394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5" y="365"/>
                    </a:lnTo>
                    <a:lnTo>
                      <a:pt x="326" y="378"/>
                    </a:lnTo>
                    <a:lnTo>
                      <a:pt x="316" y="394"/>
                    </a:lnTo>
                    <a:lnTo>
                      <a:pt x="308" y="408"/>
                    </a:lnTo>
                    <a:lnTo>
                      <a:pt x="301" y="424"/>
                    </a:lnTo>
                    <a:lnTo>
                      <a:pt x="293" y="439"/>
                    </a:lnTo>
                    <a:lnTo>
                      <a:pt x="287" y="456"/>
                    </a:lnTo>
                    <a:lnTo>
                      <a:pt x="281" y="473"/>
                    </a:lnTo>
                    <a:lnTo>
                      <a:pt x="277" y="489"/>
                    </a:lnTo>
                    <a:lnTo>
                      <a:pt x="272" y="507"/>
                    </a:lnTo>
                    <a:lnTo>
                      <a:pt x="268" y="525"/>
                    </a:lnTo>
                    <a:lnTo>
                      <a:pt x="266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2" y="599"/>
                    </a:lnTo>
                    <a:lnTo>
                      <a:pt x="262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6" y="655"/>
                    </a:lnTo>
                    <a:lnTo>
                      <a:pt x="270" y="673"/>
                    </a:lnTo>
                    <a:lnTo>
                      <a:pt x="273" y="691"/>
                    </a:lnTo>
                    <a:lnTo>
                      <a:pt x="278" y="709"/>
                    </a:lnTo>
                    <a:lnTo>
                      <a:pt x="283" y="727"/>
                    </a:lnTo>
                    <a:lnTo>
                      <a:pt x="289" y="744"/>
                    </a:lnTo>
                    <a:lnTo>
                      <a:pt x="296" y="760"/>
                    </a:lnTo>
                    <a:lnTo>
                      <a:pt x="303" y="776"/>
                    </a:lnTo>
                    <a:lnTo>
                      <a:pt x="311" y="792"/>
                    </a:lnTo>
                    <a:lnTo>
                      <a:pt x="320" y="807"/>
                    </a:lnTo>
                    <a:lnTo>
                      <a:pt x="329" y="821"/>
                    </a:lnTo>
                    <a:lnTo>
                      <a:pt x="339" y="836"/>
                    </a:lnTo>
                    <a:lnTo>
                      <a:pt x="350" y="849"/>
                    </a:lnTo>
                    <a:lnTo>
                      <a:pt x="361" y="862"/>
                    </a:lnTo>
                    <a:lnTo>
                      <a:pt x="373" y="874"/>
                    </a:lnTo>
                    <a:lnTo>
                      <a:pt x="385" y="886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26" y="917"/>
                    </a:lnTo>
                    <a:lnTo>
                      <a:pt x="441" y="926"/>
                    </a:lnTo>
                    <a:lnTo>
                      <a:pt x="457" y="935"/>
                    </a:lnTo>
                    <a:lnTo>
                      <a:pt x="473" y="942"/>
                    </a:lnTo>
                    <a:lnTo>
                      <a:pt x="488" y="949"/>
                    </a:lnTo>
                    <a:lnTo>
                      <a:pt x="505" y="955"/>
                    </a:lnTo>
                    <a:lnTo>
                      <a:pt x="522" y="960"/>
                    </a:lnTo>
                    <a:lnTo>
                      <a:pt x="539" y="964"/>
                    </a:lnTo>
                    <a:lnTo>
                      <a:pt x="557" y="967"/>
                    </a:lnTo>
                    <a:lnTo>
                      <a:pt x="575" y="969"/>
                    </a:lnTo>
                    <a:lnTo>
                      <a:pt x="594" y="971"/>
                    </a:lnTo>
                    <a:lnTo>
                      <a:pt x="613" y="972"/>
                    </a:lnTo>
                    <a:lnTo>
                      <a:pt x="613" y="972"/>
                    </a:lnTo>
                    <a:lnTo>
                      <a:pt x="634" y="971"/>
                    </a:lnTo>
                    <a:lnTo>
                      <a:pt x="653" y="969"/>
                    </a:lnTo>
                    <a:lnTo>
                      <a:pt x="672" y="967"/>
                    </a:lnTo>
                    <a:lnTo>
                      <a:pt x="690" y="964"/>
                    </a:lnTo>
                    <a:lnTo>
                      <a:pt x="708" y="960"/>
                    </a:lnTo>
                    <a:lnTo>
                      <a:pt x="725" y="955"/>
                    </a:lnTo>
                    <a:lnTo>
                      <a:pt x="741" y="949"/>
                    </a:lnTo>
                    <a:lnTo>
                      <a:pt x="758" y="942"/>
                    </a:lnTo>
                    <a:lnTo>
                      <a:pt x="774" y="935"/>
                    </a:lnTo>
                    <a:lnTo>
                      <a:pt x="789" y="926"/>
                    </a:lnTo>
                    <a:lnTo>
                      <a:pt x="803" y="918"/>
                    </a:lnTo>
                    <a:lnTo>
                      <a:pt x="818" y="909"/>
                    </a:lnTo>
                    <a:lnTo>
                      <a:pt x="831" y="898"/>
                    </a:lnTo>
                    <a:lnTo>
                      <a:pt x="844" y="887"/>
                    </a:lnTo>
                    <a:lnTo>
                      <a:pt x="856" y="875"/>
                    </a:lnTo>
                    <a:lnTo>
                      <a:pt x="868" y="863"/>
                    </a:lnTo>
                    <a:lnTo>
                      <a:pt x="879" y="851"/>
                    </a:lnTo>
                    <a:lnTo>
                      <a:pt x="889" y="837"/>
                    </a:lnTo>
                    <a:lnTo>
                      <a:pt x="899" y="824"/>
                    </a:lnTo>
                    <a:lnTo>
                      <a:pt x="908" y="809"/>
                    </a:lnTo>
                    <a:lnTo>
                      <a:pt x="917" y="794"/>
                    </a:lnTo>
                    <a:lnTo>
                      <a:pt x="924" y="778"/>
                    </a:lnTo>
                    <a:lnTo>
                      <a:pt x="931" y="763"/>
                    </a:lnTo>
                    <a:lnTo>
                      <a:pt x="938" y="746"/>
                    </a:lnTo>
                    <a:lnTo>
                      <a:pt x="943" y="729"/>
                    </a:lnTo>
                    <a:lnTo>
                      <a:pt x="948" y="713"/>
                    </a:lnTo>
                    <a:lnTo>
                      <a:pt x="953" y="695"/>
                    </a:lnTo>
                    <a:lnTo>
                      <a:pt x="956" y="677"/>
                    </a:lnTo>
                    <a:lnTo>
                      <a:pt x="959" y="659"/>
                    </a:lnTo>
                    <a:lnTo>
                      <a:pt x="961" y="641"/>
                    </a:lnTo>
                    <a:lnTo>
                      <a:pt x="962" y="622"/>
                    </a:lnTo>
                    <a:lnTo>
                      <a:pt x="962" y="604"/>
                    </a:lnTo>
                    <a:lnTo>
                      <a:pt x="962" y="604"/>
                    </a:lnTo>
                    <a:lnTo>
                      <a:pt x="962" y="585"/>
                    </a:lnTo>
                    <a:lnTo>
                      <a:pt x="961" y="566"/>
                    </a:lnTo>
                    <a:lnTo>
                      <a:pt x="959" y="547"/>
                    </a:lnTo>
                    <a:lnTo>
                      <a:pt x="955" y="529"/>
                    </a:lnTo>
                    <a:lnTo>
                      <a:pt x="951" y="511"/>
                    </a:lnTo>
                    <a:lnTo>
                      <a:pt x="948" y="493"/>
                    </a:lnTo>
                    <a:lnTo>
                      <a:pt x="942" y="476"/>
                    </a:lnTo>
                    <a:lnTo>
                      <a:pt x="936" y="458"/>
                    </a:lnTo>
                    <a:lnTo>
                      <a:pt x="930" y="443"/>
                    </a:lnTo>
                    <a:lnTo>
                      <a:pt x="922" y="426"/>
                    </a:lnTo>
                    <a:lnTo>
                      <a:pt x="914" y="411"/>
                    </a:lnTo>
                    <a:lnTo>
                      <a:pt x="905" y="395"/>
                    </a:lnTo>
                    <a:lnTo>
                      <a:pt x="895" y="381"/>
                    </a:lnTo>
                    <a:lnTo>
                      <a:pt x="886" y="366"/>
                    </a:lnTo>
                    <a:lnTo>
                      <a:pt x="875" y="353"/>
                    </a:lnTo>
                    <a:lnTo>
                      <a:pt x="863" y="340"/>
                    </a:lnTo>
                    <a:lnTo>
                      <a:pt x="851" y="328"/>
                    </a:lnTo>
                    <a:lnTo>
                      <a:pt x="839" y="316"/>
                    </a:lnTo>
                    <a:lnTo>
                      <a:pt x="826" y="305"/>
                    </a:lnTo>
                    <a:lnTo>
                      <a:pt x="812" y="295"/>
                    </a:lnTo>
                    <a:lnTo>
                      <a:pt x="797" y="285"/>
                    </a:lnTo>
                    <a:lnTo>
                      <a:pt x="783" y="276"/>
                    </a:lnTo>
                    <a:lnTo>
                      <a:pt x="768" y="267"/>
                    </a:lnTo>
                    <a:lnTo>
                      <a:pt x="752" y="260"/>
                    </a:lnTo>
                    <a:lnTo>
                      <a:pt x="735" y="253"/>
                    </a:lnTo>
                    <a:lnTo>
                      <a:pt x="719" y="247"/>
                    </a:lnTo>
                    <a:lnTo>
                      <a:pt x="702" y="242"/>
                    </a:lnTo>
                    <a:lnTo>
                      <a:pt x="684" y="239"/>
                    </a:lnTo>
                    <a:lnTo>
                      <a:pt x="666" y="235"/>
                    </a:lnTo>
                    <a:lnTo>
                      <a:pt x="647" y="233"/>
                    </a:lnTo>
                    <a:lnTo>
                      <a:pt x="629" y="231"/>
                    </a:lnTo>
                    <a:lnTo>
                      <a:pt x="609" y="230"/>
                    </a:lnTo>
                    <a:close/>
                    <a:moveTo>
                      <a:pt x="609" y="1200"/>
                    </a:moveTo>
                    <a:lnTo>
                      <a:pt x="609" y="1200"/>
                    </a:lnTo>
                    <a:lnTo>
                      <a:pt x="576" y="1200"/>
                    </a:lnTo>
                    <a:lnTo>
                      <a:pt x="544" y="1198"/>
                    </a:lnTo>
                    <a:lnTo>
                      <a:pt x="513" y="1194"/>
                    </a:lnTo>
                    <a:lnTo>
                      <a:pt x="482" y="1188"/>
                    </a:lnTo>
                    <a:lnTo>
                      <a:pt x="452" y="1182"/>
                    </a:lnTo>
                    <a:lnTo>
                      <a:pt x="422" y="1174"/>
                    </a:lnTo>
                    <a:lnTo>
                      <a:pt x="394" y="1164"/>
                    </a:lnTo>
                    <a:lnTo>
                      <a:pt x="366" y="1153"/>
                    </a:lnTo>
                    <a:lnTo>
                      <a:pt x="339" y="1141"/>
                    </a:lnTo>
                    <a:lnTo>
                      <a:pt x="313" y="1128"/>
                    </a:lnTo>
                    <a:lnTo>
                      <a:pt x="286" y="1114"/>
                    </a:lnTo>
                    <a:lnTo>
                      <a:pt x="262" y="1098"/>
                    </a:lnTo>
                    <a:lnTo>
                      <a:pt x="238" y="1082"/>
                    </a:lnTo>
                    <a:lnTo>
                      <a:pt x="216" y="1064"/>
                    </a:lnTo>
                    <a:lnTo>
                      <a:pt x="193" y="1045"/>
                    </a:lnTo>
                    <a:lnTo>
                      <a:pt x="173" y="1026"/>
                    </a:lnTo>
                    <a:lnTo>
                      <a:pt x="152" y="1004"/>
                    </a:lnTo>
                    <a:lnTo>
                      <a:pt x="133" y="983"/>
                    </a:lnTo>
                    <a:lnTo>
                      <a:pt x="117" y="960"/>
                    </a:lnTo>
                    <a:lnTo>
                      <a:pt x="100" y="937"/>
                    </a:lnTo>
                    <a:lnTo>
                      <a:pt x="84" y="912"/>
                    </a:lnTo>
                    <a:lnTo>
                      <a:pt x="70" y="887"/>
                    </a:lnTo>
                    <a:lnTo>
                      <a:pt x="57" y="862"/>
                    </a:lnTo>
                    <a:lnTo>
                      <a:pt x="45" y="836"/>
                    </a:lnTo>
                    <a:lnTo>
                      <a:pt x="34" y="808"/>
                    </a:lnTo>
                    <a:lnTo>
                      <a:pt x="26" y="781"/>
                    </a:lnTo>
                    <a:lnTo>
                      <a:pt x="18" y="752"/>
                    </a:lnTo>
                    <a:lnTo>
                      <a:pt x="10" y="723"/>
                    </a:lnTo>
                    <a:lnTo>
                      <a:pt x="6" y="694"/>
                    </a:lnTo>
                    <a:lnTo>
                      <a:pt x="2" y="665"/>
                    </a:lnTo>
                    <a:lnTo>
                      <a:pt x="0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573"/>
                    </a:lnTo>
                    <a:lnTo>
                      <a:pt x="2" y="542"/>
                    </a:lnTo>
                    <a:lnTo>
                      <a:pt x="6" y="512"/>
                    </a:lnTo>
                    <a:lnTo>
                      <a:pt x="12" y="482"/>
                    </a:lnTo>
                    <a:lnTo>
                      <a:pt x="18" y="454"/>
                    </a:lnTo>
                    <a:lnTo>
                      <a:pt x="26" y="425"/>
                    </a:lnTo>
                    <a:lnTo>
                      <a:pt x="34" y="396"/>
                    </a:lnTo>
                    <a:lnTo>
                      <a:pt x="45" y="370"/>
                    </a:lnTo>
                    <a:lnTo>
                      <a:pt x="57" y="342"/>
                    </a:lnTo>
                    <a:lnTo>
                      <a:pt x="70" y="316"/>
                    </a:lnTo>
                    <a:lnTo>
                      <a:pt x="84" y="291"/>
                    </a:lnTo>
                    <a:lnTo>
                      <a:pt x="100" y="267"/>
                    </a:lnTo>
                    <a:lnTo>
                      <a:pt x="117" y="243"/>
                    </a:lnTo>
                    <a:lnTo>
                      <a:pt x="135" y="221"/>
                    </a:lnTo>
                    <a:lnTo>
                      <a:pt x="154" y="198"/>
                    </a:lnTo>
                    <a:lnTo>
                      <a:pt x="174" y="178"/>
                    </a:lnTo>
                    <a:lnTo>
                      <a:pt x="195" y="157"/>
                    </a:lnTo>
                    <a:lnTo>
                      <a:pt x="217" y="138"/>
                    </a:lnTo>
                    <a:lnTo>
                      <a:pt x="240" y="120"/>
                    </a:lnTo>
                    <a:lnTo>
                      <a:pt x="264" y="104"/>
                    </a:lnTo>
                    <a:lnTo>
                      <a:pt x="289" y="88"/>
                    </a:lnTo>
                    <a:lnTo>
                      <a:pt x="315" y="73"/>
                    </a:lnTo>
                    <a:lnTo>
                      <a:pt x="341" y="59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6" y="27"/>
                    </a:lnTo>
                    <a:lnTo>
                      <a:pt x="456" y="19"/>
                    </a:lnTo>
                    <a:lnTo>
                      <a:pt x="486" y="12"/>
                    </a:lnTo>
                    <a:lnTo>
                      <a:pt x="517" y="7"/>
                    </a:lnTo>
                    <a:lnTo>
                      <a:pt x="549" y="3"/>
                    </a:lnTo>
                    <a:lnTo>
                      <a:pt x="581" y="1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47" y="1"/>
                    </a:lnTo>
                    <a:lnTo>
                      <a:pt x="679" y="3"/>
                    </a:lnTo>
                    <a:lnTo>
                      <a:pt x="710" y="7"/>
                    </a:lnTo>
                    <a:lnTo>
                      <a:pt x="741" y="12"/>
                    </a:lnTo>
                    <a:lnTo>
                      <a:pt x="771" y="19"/>
                    </a:lnTo>
                    <a:lnTo>
                      <a:pt x="801" y="27"/>
                    </a:lnTo>
                    <a:lnTo>
                      <a:pt x="830" y="35"/>
                    </a:lnTo>
                    <a:lnTo>
                      <a:pt x="858" y="46"/>
                    </a:lnTo>
                    <a:lnTo>
                      <a:pt x="886" y="58"/>
                    </a:lnTo>
                    <a:lnTo>
                      <a:pt x="912" y="73"/>
                    </a:lnTo>
                    <a:lnTo>
                      <a:pt x="937" y="87"/>
                    </a:lnTo>
                    <a:lnTo>
                      <a:pt x="962" y="102"/>
                    </a:lnTo>
                    <a:lnTo>
                      <a:pt x="986" y="119"/>
                    </a:lnTo>
                    <a:lnTo>
                      <a:pt x="1009" y="137"/>
                    </a:lnTo>
                    <a:lnTo>
                      <a:pt x="1031" y="155"/>
                    </a:lnTo>
                    <a:lnTo>
                      <a:pt x="1052" y="175"/>
                    </a:lnTo>
                    <a:lnTo>
                      <a:pt x="1072" y="196"/>
                    </a:lnTo>
                    <a:lnTo>
                      <a:pt x="1091" y="218"/>
                    </a:lnTo>
                    <a:lnTo>
                      <a:pt x="1109" y="240"/>
                    </a:lnTo>
                    <a:lnTo>
                      <a:pt x="1125" y="264"/>
                    </a:lnTo>
                    <a:lnTo>
                      <a:pt x="1140" y="289"/>
                    </a:lnTo>
                    <a:lnTo>
                      <a:pt x="1154" y="314"/>
                    </a:lnTo>
                    <a:lnTo>
                      <a:pt x="1168" y="339"/>
                    </a:lnTo>
                    <a:lnTo>
                      <a:pt x="1180" y="365"/>
                    </a:lnTo>
                    <a:lnTo>
                      <a:pt x="1190" y="393"/>
                    </a:lnTo>
                    <a:lnTo>
                      <a:pt x="1200" y="420"/>
                    </a:lnTo>
                    <a:lnTo>
                      <a:pt x="1207" y="449"/>
                    </a:lnTo>
                    <a:lnTo>
                      <a:pt x="1214" y="479"/>
                    </a:lnTo>
                    <a:lnTo>
                      <a:pt x="1219" y="507"/>
                    </a:lnTo>
                    <a:lnTo>
                      <a:pt x="1223" y="537"/>
                    </a:lnTo>
                    <a:lnTo>
                      <a:pt x="1225" y="568"/>
                    </a:lnTo>
                    <a:lnTo>
                      <a:pt x="1226" y="599"/>
                    </a:lnTo>
                    <a:lnTo>
                      <a:pt x="1226" y="599"/>
                    </a:lnTo>
                    <a:lnTo>
                      <a:pt x="1225" y="629"/>
                    </a:lnTo>
                    <a:lnTo>
                      <a:pt x="1223" y="660"/>
                    </a:lnTo>
                    <a:lnTo>
                      <a:pt x="1219" y="690"/>
                    </a:lnTo>
                    <a:lnTo>
                      <a:pt x="1214" y="720"/>
                    </a:lnTo>
                    <a:lnTo>
                      <a:pt x="1207" y="749"/>
                    </a:lnTo>
                    <a:lnTo>
                      <a:pt x="1200" y="777"/>
                    </a:lnTo>
                    <a:lnTo>
                      <a:pt x="1190" y="805"/>
                    </a:lnTo>
                    <a:lnTo>
                      <a:pt x="1180" y="832"/>
                    </a:lnTo>
                    <a:lnTo>
                      <a:pt x="1168" y="858"/>
                    </a:lnTo>
                    <a:lnTo>
                      <a:pt x="1154" y="885"/>
                    </a:lnTo>
                    <a:lnTo>
                      <a:pt x="1140" y="910"/>
                    </a:lnTo>
                    <a:lnTo>
                      <a:pt x="1125" y="934"/>
                    </a:lnTo>
                    <a:lnTo>
                      <a:pt x="1108" y="958"/>
                    </a:lnTo>
                    <a:lnTo>
                      <a:pt x="1090" y="980"/>
                    </a:lnTo>
                    <a:lnTo>
                      <a:pt x="1071" y="1002"/>
                    </a:lnTo>
                    <a:lnTo>
                      <a:pt x="1051" y="1023"/>
                    </a:lnTo>
                    <a:lnTo>
                      <a:pt x="1029" y="1044"/>
                    </a:lnTo>
                    <a:lnTo>
                      <a:pt x="1008" y="1061"/>
                    </a:lnTo>
                    <a:lnTo>
                      <a:pt x="985" y="1081"/>
                    </a:lnTo>
                    <a:lnTo>
                      <a:pt x="960" y="1097"/>
                    </a:lnTo>
                    <a:lnTo>
                      <a:pt x="936" y="1113"/>
                    </a:lnTo>
                    <a:lnTo>
                      <a:pt x="910" y="1127"/>
                    </a:lnTo>
                    <a:lnTo>
                      <a:pt x="883" y="1140"/>
                    </a:lnTo>
                    <a:lnTo>
                      <a:pt x="856" y="1152"/>
                    </a:lnTo>
                    <a:lnTo>
                      <a:pt x="827" y="1163"/>
                    </a:lnTo>
                    <a:lnTo>
                      <a:pt x="797" y="1173"/>
                    </a:lnTo>
                    <a:lnTo>
                      <a:pt x="769" y="1181"/>
                    </a:lnTo>
                    <a:lnTo>
                      <a:pt x="738" y="1188"/>
                    </a:lnTo>
                    <a:lnTo>
                      <a:pt x="707" y="1193"/>
                    </a:lnTo>
                    <a:lnTo>
                      <a:pt x="674" y="1198"/>
                    </a:lnTo>
                    <a:lnTo>
                      <a:pt x="642" y="1200"/>
                    </a:lnTo>
                    <a:lnTo>
                      <a:pt x="609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 userDrawn="1"/>
            </p:nvSpPr>
            <p:spPr bwMode="auto">
              <a:xfrm>
                <a:off x="6402388" y="3122613"/>
                <a:ext cx="828675" cy="946150"/>
              </a:xfrm>
              <a:custGeom>
                <a:avLst/>
                <a:gdLst>
                  <a:gd name="T0" fmla="*/ 733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1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1 w 1044"/>
                  <a:gd name="T15" fmla="*/ 879 h 1192"/>
                  <a:gd name="T16" fmla="*/ 312 w 1044"/>
                  <a:gd name="T17" fmla="*/ 937 h 1192"/>
                  <a:gd name="T18" fmla="*/ 378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90 w 1044"/>
                  <a:gd name="T33" fmla="*/ 679 h 1192"/>
                  <a:gd name="T34" fmla="*/ 767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5 w 1044"/>
                  <a:gd name="T47" fmla="*/ 1168 h 1192"/>
                  <a:gd name="T48" fmla="*/ 184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4 w 1044"/>
                  <a:gd name="T55" fmla="*/ 989 h 1192"/>
                  <a:gd name="T56" fmla="*/ 9 w 1044"/>
                  <a:gd name="T57" fmla="*/ 917 h 1192"/>
                  <a:gd name="T58" fmla="*/ 0 w 1044"/>
                  <a:gd name="T59" fmla="*/ 836 h 1192"/>
                  <a:gd name="T60" fmla="*/ 3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4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5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90" y="679"/>
                    </a:moveTo>
                    <a:lnTo>
                      <a:pt x="790" y="679"/>
                    </a:lnTo>
                    <a:lnTo>
                      <a:pt x="762" y="670"/>
                    </a:lnTo>
                    <a:lnTo>
                      <a:pt x="733" y="661"/>
                    </a:lnTo>
                    <a:lnTo>
                      <a:pt x="704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5" y="646"/>
                    </a:lnTo>
                    <a:lnTo>
                      <a:pt x="391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1" y="708"/>
                    </a:lnTo>
                    <a:lnTo>
                      <a:pt x="289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1" y="879"/>
                    </a:lnTo>
                    <a:lnTo>
                      <a:pt x="280" y="896"/>
                    </a:lnTo>
                    <a:lnTo>
                      <a:pt x="288" y="911"/>
                    </a:lnTo>
                    <a:lnTo>
                      <a:pt x="300" y="924"/>
                    </a:lnTo>
                    <a:lnTo>
                      <a:pt x="312" y="937"/>
                    </a:lnTo>
                    <a:lnTo>
                      <a:pt x="326" y="948"/>
                    </a:lnTo>
                    <a:lnTo>
                      <a:pt x="342" y="959"/>
                    </a:lnTo>
                    <a:lnTo>
                      <a:pt x="360" y="967"/>
                    </a:lnTo>
                    <a:lnTo>
                      <a:pt x="378" y="976"/>
                    </a:lnTo>
                    <a:lnTo>
                      <a:pt x="397" y="982"/>
                    </a:lnTo>
                    <a:lnTo>
                      <a:pt x="417" y="986"/>
                    </a:lnTo>
                    <a:lnTo>
                      <a:pt x="438" y="990"/>
                    </a:lnTo>
                    <a:lnTo>
                      <a:pt x="461" y="99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4" y="802"/>
                    </a:lnTo>
                    <a:lnTo>
                      <a:pt x="786" y="790"/>
                    </a:lnTo>
                    <a:lnTo>
                      <a:pt x="787" y="777"/>
                    </a:lnTo>
                    <a:lnTo>
                      <a:pt x="788" y="764"/>
                    </a:lnTo>
                    <a:lnTo>
                      <a:pt x="790" y="751"/>
                    </a:lnTo>
                    <a:lnTo>
                      <a:pt x="790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7" y="1043"/>
                    </a:lnTo>
                    <a:lnTo>
                      <a:pt x="751" y="1059"/>
                    </a:lnTo>
                    <a:lnTo>
                      <a:pt x="733" y="1076"/>
                    </a:lnTo>
                    <a:lnTo>
                      <a:pt x="716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49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2" y="1179"/>
                    </a:lnTo>
                    <a:lnTo>
                      <a:pt x="272" y="1174"/>
                    </a:lnTo>
                    <a:lnTo>
                      <a:pt x="255" y="1168"/>
                    </a:lnTo>
                    <a:lnTo>
                      <a:pt x="235" y="1162"/>
                    </a:lnTo>
                    <a:lnTo>
                      <a:pt x="219" y="1155"/>
                    </a:lnTo>
                    <a:lnTo>
                      <a:pt x="201" y="1148"/>
                    </a:lnTo>
                    <a:lnTo>
                      <a:pt x="184" y="1139"/>
                    </a:lnTo>
                    <a:lnTo>
                      <a:pt x="169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4" y="1064"/>
                    </a:lnTo>
                    <a:lnTo>
                      <a:pt x="73" y="1050"/>
                    </a:lnTo>
                    <a:lnTo>
                      <a:pt x="61" y="1035"/>
                    </a:lnTo>
                    <a:lnTo>
                      <a:pt x="52" y="1021"/>
                    </a:lnTo>
                    <a:lnTo>
                      <a:pt x="42" y="1005"/>
                    </a:lnTo>
                    <a:lnTo>
                      <a:pt x="34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3" y="936"/>
                    </a:lnTo>
                    <a:lnTo>
                      <a:pt x="9" y="917"/>
                    </a:lnTo>
                    <a:lnTo>
                      <a:pt x="5" y="898"/>
                    </a:lnTo>
                    <a:lnTo>
                      <a:pt x="3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3" y="787"/>
                    </a:lnTo>
                    <a:lnTo>
                      <a:pt x="5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1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69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4" y="451"/>
                    </a:lnTo>
                    <a:lnTo>
                      <a:pt x="780" y="425"/>
                    </a:lnTo>
                    <a:lnTo>
                      <a:pt x="774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3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4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8" y="246"/>
                    </a:lnTo>
                    <a:lnTo>
                      <a:pt x="329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2" y="290"/>
                    </a:lnTo>
                    <a:lnTo>
                      <a:pt x="172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5" y="39"/>
                    </a:lnTo>
                    <a:lnTo>
                      <a:pt x="271" y="32"/>
                    </a:lnTo>
                    <a:lnTo>
                      <a:pt x="296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09" y="6"/>
                    </a:lnTo>
                    <a:lnTo>
                      <a:pt x="440" y="3"/>
                    </a:lnTo>
                    <a:lnTo>
                      <a:pt x="471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30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9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2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5" y="236"/>
                    </a:lnTo>
                    <a:lnTo>
                      <a:pt x="1005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7394575" y="3119438"/>
                <a:ext cx="531813" cy="930275"/>
              </a:xfrm>
              <a:custGeom>
                <a:avLst/>
                <a:gdLst>
                  <a:gd name="T0" fmla="*/ 263 w 672"/>
                  <a:gd name="T1" fmla="*/ 1172 h 1172"/>
                  <a:gd name="T2" fmla="*/ 0 w 672"/>
                  <a:gd name="T3" fmla="*/ 1172 h 1172"/>
                  <a:gd name="T4" fmla="*/ 0 w 672"/>
                  <a:gd name="T5" fmla="*/ 22 h 1172"/>
                  <a:gd name="T6" fmla="*/ 263 w 672"/>
                  <a:gd name="T7" fmla="*/ 22 h 1172"/>
                  <a:gd name="T8" fmla="*/ 263 w 672"/>
                  <a:gd name="T9" fmla="*/ 281 h 1172"/>
                  <a:gd name="T10" fmla="*/ 263 w 672"/>
                  <a:gd name="T11" fmla="*/ 281 h 1172"/>
                  <a:gd name="T12" fmla="*/ 277 w 672"/>
                  <a:gd name="T13" fmla="*/ 250 h 1172"/>
                  <a:gd name="T14" fmla="*/ 293 w 672"/>
                  <a:gd name="T15" fmla="*/ 220 h 1172"/>
                  <a:gd name="T16" fmla="*/ 311 w 672"/>
                  <a:gd name="T17" fmla="*/ 190 h 1172"/>
                  <a:gd name="T18" fmla="*/ 329 w 672"/>
                  <a:gd name="T19" fmla="*/ 164 h 1172"/>
                  <a:gd name="T20" fmla="*/ 349 w 672"/>
                  <a:gd name="T21" fmla="*/ 137 h 1172"/>
                  <a:gd name="T22" fmla="*/ 371 w 672"/>
                  <a:gd name="T23" fmla="*/ 115 h 1172"/>
                  <a:gd name="T24" fmla="*/ 393 w 672"/>
                  <a:gd name="T25" fmla="*/ 92 h 1172"/>
                  <a:gd name="T26" fmla="*/ 418 w 672"/>
                  <a:gd name="T27" fmla="*/ 73 h 1172"/>
                  <a:gd name="T28" fmla="*/ 445 w 672"/>
                  <a:gd name="T29" fmla="*/ 55 h 1172"/>
                  <a:gd name="T30" fmla="*/ 472 w 672"/>
                  <a:gd name="T31" fmla="*/ 39 h 1172"/>
                  <a:gd name="T32" fmla="*/ 501 w 672"/>
                  <a:gd name="T33" fmla="*/ 26 h 1172"/>
                  <a:gd name="T34" fmla="*/ 516 w 672"/>
                  <a:gd name="T35" fmla="*/ 22 h 1172"/>
                  <a:gd name="T36" fmla="*/ 532 w 672"/>
                  <a:gd name="T37" fmla="*/ 16 h 1172"/>
                  <a:gd name="T38" fmla="*/ 549 w 672"/>
                  <a:gd name="T39" fmla="*/ 12 h 1172"/>
                  <a:gd name="T40" fmla="*/ 564 w 672"/>
                  <a:gd name="T41" fmla="*/ 8 h 1172"/>
                  <a:gd name="T42" fmla="*/ 581 w 672"/>
                  <a:gd name="T43" fmla="*/ 5 h 1172"/>
                  <a:gd name="T44" fmla="*/ 599 w 672"/>
                  <a:gd name="T45" fmla="*/ 2 h 1172"/>
                  <a:gd name="T46" fmla="*/ 615 w 672"/>
                  <a:gd name="T47" fmla="*/ 1 h 1172"/>
                  <a:gd name="T48" fmla="*/ 633 w 672"/>
                  <a:gd name="T49" fmla="*/ 0 h 1172"/>
                  <a:gd name="T50" fmla="*/ 652 w 672"/>
                  <a:gd name="T51" fmla="*/ 0 h 1172"/>
                  <a:gd name="T52" fmla="*/ 672 w 672"/>
                  <a:gd name="T53" fmla="*/ 0 h 1172"/>
                  <a:gd name="T54" fmla="*/ 672 w 672"/>
                  <a:gd name="T55" fmla="*/ 278 h 1172"/>
                  <a:gd name="T56" fmla="*/ 656 w 672"/>
                  <a:gd name="T57" fmla="*/ 278 h 1172"/>
                  <a:gd name="T58" fmla="*/ 656 w 672"/>
                  <a:gd name="T59" fmla="*/ 278 h 1172"/>
                  <a:gd name="T60" fmla="*/ 635 w 672"/>
                  <a:gd name="T61" fmla="*/ 280 h 1172"/>
                  <a:gd name="T62" fmla="*/ 613 w 672"/>
                  <a:gd name="T63" fmla="*/ 281 h 1172"/>
                  <a:gd name="T64" fmla="*/ 593 w 672"/>
                  <a:gd name="T65" fmla="*/ 283 h 1172"/>
                  <a:gd name="T66" fmla="*/ 572 w 672"/>
                  <a:gd name="T67" fmla="*/ 285 h 1172"/>
                  <a:gd name="T68" fmla="*/ 553 w 672"/>
                  <a:gd name="T69" fmla="*/ 290 h 1172"/>
                  <a:gd name="T70" fmla="*/ 534 w 672"/>
                  <a:gd name="T71" fmla="*/ 295 h 1172"/>
                  <a:gd name="T72" fmla="*/ 515 w 672"/>
                  <a:gd name="T73" fmla="*/ 301 h 1172"/>
                  <a:gd name="T74" fmla="*/ 497 w 672"/>
                  <a:gd name="T75" fmla="*/ 307 h 1172"/>
                  <a:gd name="T76" fmla="*/ 479 w 672"/>
                  <a:gd name="T77" fmla="*/ 314 h 1172"/>
                  <a:gd name="T78" fmla="*/ 463 w 672"/>
                  <a:gd name="T79" fmla="*/ 323 h 1172"/>
                  <a:gd name="T80" fmla="*/ 446 w 672"/>
                  <a:gd name="T81" fmla="*/ 332 h 1172"/>
                  <a:gd name="T82" fmla="*/ 430 w 672"/>
                  <a:gd name="T83" fmla="*/ 343 h 1172"/>
                  <a:gd name="T84" fmla="*/ 415 w 672"/>
                  <a:gd name="T85" fmla="*/ 354 h 1172"/>
                  <a:gd name="T86" fmla="*/ 400 w 672"/>
                  <a:gd name="T87" fmla="*/ 366 h 1172"/>
                  <a:gd name="T88" fmla="*/ 386 w 672"/>
                  <a:gd name="T89" fmla="*/ 379 h 1172"/>
                  <a:gd name="T90" fmla="*/ 373 w 672"/>
                  <a:gd name="T91" fmla="*/ 392 h 1172"/>
                  <a:gd name="T92" fmla="*/ 360 w 672"/>
                  <a:gd name="T93" fmla="*/ 407 h 1172"/>
                  <a:gd name="T94" fmla="*/ 348 w 672"/>
                  <a:gd name="T95" fmla="*/ 423 h 1172"/>
                  <a:gd name="T96" fmla="*/ 337 w 672"/>
                  <a:gd name="T97" fmla="*/ 438 h 1172"/>
                  <a:gd name="T98" fmla="*/ 326 w 672"/>
                  <a:gd name="T99" fmla="*/ 456 h 1172"/>
                  <a:gd name="T100" fmla="*/ 317 w 672"/>
                  <a:gd name="T101" fmla="*/ 474 h 1172"/>
                  <a:gd name="T102" fmla="*/ 308 w 672"/>
                  <a:gd name="T103" fmla="*/ 493 h 1172"/>
                  <a:gd name="T104" fmla="*/ 300 w 672"/>
                  <a:gd name="T105" fmla="*/ 514 h 1172"/>
                  <a:gd name="T106" fmla="*/ 292 w 672"/>
                  <a:gd name="T107" fmla="*/ 534 h 1172"/>
                  <a:gd name="T108" fmla="*/ 286 w 672"/>
                  <a:gd name="T109" fmla="*/ 557 h 1172"/>
                  <a:gd name="T110" fmla="*/ 280 w 672"/>
                  <a:gd name="T111" fmla="*/ 579 h 1172"/>
                  <a:gd name="T112" fmla="*/ 275 w 672"/>
                  <a:gd name="T113" fmla="*/ 602 h 1172"/>
                  <a:gd name="T114" fmla="*/ 270 w 672"/>
                  <a:gd name="T115" fmla="*/ 627 h 1172"/>
                  <a:gd name="T116" fmla="*/ 268 w 672"/>
                  <a:gd name="T117" fmla="*/ 652 h 1172"/>
                  <a:gd name="T118" fmla="*/ 265 w 672"/>
                  <a:gd name="T119" fmla="*/ 678 h 1172"/>
                  <a:gd name="T120" fmla="*/ 264 w 672"/>
                  <a:gd name="T121" fmla="*/ 706 h 1172"/>
                  <a:gd name="T122" fmla="*/ 263 w 672"/>
                  <a:gd name="T123" fmla="*/ 735 h 1172"/>
                  <a:gd name="T124" fmla="*/ 263 w 672"/>
                  <a:gd name="T125" fmla="*/ 1172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1172">
                    <a:moveTo>
                      <a:pt x="263" y="1172"/>
                    </a:moveTo>
                    <a:lnTo>
                      <a:pt x="0" y="1172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63" y="281"/>
                    </a:lnTo>
                    <a:lnTo>
                      <a:pt x="263" y="281"/>
                    </a:lnTo>
                    <a:lnTo>
                      <a:pt x="277" y="250"/>
                    </a:lnTo>
                    <a:lnTo>
                      <a:pt x="293" y="220"/>
                    </a:lnTo>
                    <a:lnTo>
                      <a:pt x="311" y="190"/>
                    </a:lnTo>
                    <a:lnTo>
                      <a:pt x="329" y="164"/>
                    </a:lnTo>
                    <a:lnTo>
                      <a:pt x="349" y="137"/>
                    </a:lnTo>
                    <a:lnTo>
                      <a:pt x="371" y="115"/>
                    </a:lnTo>
                    <a:lnTo>
                      <a:pt x="393" y="92"/>
                    </a:lnTo>
                    <a:lnTo>
                      <a:pt x="418" y="73"/>
                    </a:lnTo>
                    <a:lnTo>
                      <a:pt x="445" y="55"/>
                    </a:lnTo>
                    <a:lnTo>
                      <a:pt x="472" y="39"/>
                    </a:lnTo>
                    <a:lnTo>
                      <a:pt x="501" y="26"/>
                    </a:lnTo>
                    <a:lnTo>
                      <a:pt x="516" y="22"/>
                    </a:lnTo>
                    <a:lnTo>
                      <a:pt x="532" y="16"/>
                    </a:lnTo>
                    <a:lnTo>
                      <a:pt x="549" y="12"/>
                    </a:lnTo>
                    <a:lnTo>
                      <a:pt x="564" y="8"/>
                    </a:lnTo>
                    <a:lnTo>
                      <a:pt x="581" y="5"/>
                    </a:lnTo>
                    <a:lnTo>
                      <a:pt x="599" y="2"/>
                    </a:lnTo>
                    <a:lnTo>
                      <a:pt x="615" y="1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672" y="278"/>
                    </a:lnTo>
                    <a:lnTo>
                      <a:pt x="656" y="278"/>
                    </a:lnTo>
                    <a:lnTo>
                      <a:pt x="656" y="278"/>
                    </a:lnTo>
                    <a:lnTo>
                      <a:pt x="635" y="280"/>
                    </a:lnTo>
                    <a:lnTo>
                      <a:pt x="613" y="281"/>
                    </a:lnTo>
                    <a:lnTo>
                      <a:pt x="593" y="283"/>
                    </a:lnTo>
                    <a:lnTo>
                      <a:pt x="572" y="285"/>
                    </a:lnTo>
                    <a:lnTo>
                      <a:pt x="553" y="290"/>
                    </a:lnTo>
                    <a:lnTo>
                      <a:pt x="534" y="295"/>
                    </a:lnTo>
                    <a:lnTo>
                      <a:pt x="515" y="301"/>
                    </a:lnTo>
                    <a:lnTo>
                      <a:pt x="497" y="307"/>
                    </a:lnTo>
                    <a:lnTo>
                      <a:pt x="479" y="314"/>
                    </a:lnTo>
                    <a:lnTo>
                      <a:pt x="463" y="323"/>
                    </a:lnTo>
                    <a:lnTo>
                      <a:pt x="446" y="332"/>
                    </a:lnTo>
                    <a:lnTo>
                      <a:pt x="430" y="343"/>
                    </a:lnTo>
                    <a:lnTo>
                      <a:pt x="415" y="354"/>
                    </a:lnTo>
                    <a:lnTo>
                      <a:pt x="400" y="366"/>
                    </a:lnTo>
                    <a:lnTo>
                      <a:pt x="386" y="379"/>
                    </a:lnTo>
                    <a:lnTo>
                      <a:pt x="373" y="392"/>
                    </a:lnTo>
                    <a:lnTo>
                      <a:pt x="360" y="407"/>
                    </a:lnTo>
                    <a:lnTo>
                      <a:pt x="348" y="423"/>
                    </a:lnTo>
                    <a:lnTo>
                      <a:pt x="337" y="438"/>
                    </a:lnTo>
                    <a:lnTo>
                      <a:pt x="326" y="456"/>
                    </a:lnTo>
                    <a:lnTo>
                      <a:pt x="317" y="474"/>
                    </a:lnTo>
                    <a:lnTo>
                      <a:pt x="308" y="493"/>
                    </a:lnTo>
                    <a:lnTo>
                      <a:pt x="300" y="514"/>
                    </a:lnTo>
                    <a:lnTo>
                      <a:pt x="292" y="534"/>
                    </a:lnTo>
                    <a:lnTo>
                      <a:pt x="286" y="557"/>
                    </a:lnTo>
                    <a:lnTo>
                      <a:pt x="280" y="579"/>
                    </a:lnTo>
                    <a:lnTo>
                      <a:pt x="275" y="602"/>
                    </a:lnTo>
                    <a:lnTo>
                      <a:pt x="270" y="627"/>
                    </a:lnTo>
                    <a:lnTo>
                      <a:pt x="268" y="652"/>
                    </a:lnTo>
                    <a:lnTo>
                      <a:pt x="265" y="678"/>
                    </a:lnTo>
                    <a:lnTo>
                      <a:pt x="264" y="706"/>
                    </a:lnTo>
                    <a:lnTo>
                      <a:pt x="263" y="735"/>
                    </a:lnTo>
                    <a:lnTo>
                      <a:pt x="263" y="1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 userDrawn="1"/>
            </p:nvSpPr>
            <p:spPr bwMode="auto">
              <a:xfrm>
                <a:off x="7948613" y="2787650"/>
                <a:ext cx="944563" cy="1281113"/>
              </a:xfrm>
              <a:custGeom>
                <a:avLst/>
                <a:gdLst>
                  <a:gd name="T0" fmla="*/ 564 w 1191"/>
                  <a:gd name="T1" fmla="*/ 646 h 1615"/>
                  <a:gd name="T2" fmla="*/ 499 w 1191"/>
                  <a:gd name="T3" fmla="*/ 659 h 1615"/>
                  <a:gd name="T4" fmla="*/ 441 w 1191"/>
                  <a:gd name="T5" fmla="*/ 683 h 1615"/>
                  <a:gd name="T6" fmla="*/ 388 w 1191"/>
                  <a:gd name="T7" fmla="*/ 720 h 1615"/>
                  <a:gd name="T8" fmla="*/ 343 w 1191"/>
                  <a:gd name="T9" fmla="*/ 768 h 1615"/>
                  <a:gd name="T10" fmla="*/ 307 w 1191"/>
                  <a:gd name="T11" fmla="*/ 827 h 1615"/>
                  <a:gd name="T12" fmla="*/ 282 w 1191"/>
                  <a:gd name="T13" fmla="*/ 895 h 1615"/>
                  <a:gd name="T14" fmla="*/ 268 w 1191"/>
                  <a:gd name="T15" fmla="*/ 972 h 1615"/>
                  <a:gd name="T16" fmla="*/ 266 w 1191"/>
                  <a:gd name="T17" fmla="*/ 1036 h 1615"/>
                  <a:gd name="T18" fmla="*/ 277 w 1191"/>
                  <a:gd name="T19" fmla="*/ 1114 h 1615"/>
                  <a:gd name="T20" fmla="*/ 300 w 1191"/>
                  <a:gd name="T21" fmla="*/ 1185 h 1615"/>
                  <a:gd name="T22" fmla="*/ 333 w 1191"/>
                  <a:gd name="T23" fmla="*/ 1246 h 1615"/>
                  <a:gd name="T24" fmla="*/ 376 w 1191"/>
                  <a:gd name="T25" fmla="*/ 1297 h 1615"/>
                  <a:gd name="T26" fmla="*/ 428 w 1191"/>
                  <a:gd name="T27" fmla="*/ 1337 h 1615"/>
                  <a:gd name="T28" fmla="*/ 485 w 1191"/>
                  <a:gd name="T29" fmla="*/ 1365 h 1615"/>
                  <a:gd name="T30" fmla="*/ 548 w 1191"/>
                  <a:gd name="T31" fmla="*/ 1382 h 1615"/>
                  <a:gd name="T32" fmla="*/ 597 w 1191"/>
                  <a:gd name="T33" fmla="*/ 1385 h 1615"/>
                  <a:gd name="T34" fmla="*/ 663 w 1191"/>
                  <a:gd name="T35" fmla="*/ 1378 h 1615"/>
                  <a:gd name="T36" fmla="*/ 724 w 1191"/>
                  <a:gd name="T37" fmla="*/ 1359 h 1615"/>
                  <a:gd name="T38" fmla="*/ 780 w 1191"/>
                  <a:gd name="T39" fmla="*/ 1327 h 1615"/>
                  <a:gd name="T40" fmla="*/ 830 w 1191"/>
                  <a:gd name="T41" fmla="*/ 1284 h 1615"/>
                  <a:gd name="T42" fmla="*/ 872 w 1191"/>
                  <a:gd name="T43" fmla="*/ 1230 h 1615"/>
                  <a:gd name="T44" fmla="*/ 904 w 1191"/>
                  <a:gd name="T45" fmla="*/ 1167 h 1615"/>
                  <a:gd name="T46" fmla="*/ 924 w 1191"/>
                  <a:gd name="T47" fmla="*/ 1095 h 1615"/>
                  <a:gd name="T48" fmla="*/ 930 w 1191"/>
                  <a:gd name="T49" fmla="*/ 1015 h 1615"/>
                  <a:gd name="T50" fmla="*/ 927 w 1191"/>
                  <a:gd name="T51" fmla="*/ 954 h 1615"/>
                  <a:gd name="T52" fmla="*/ 910 w 1191"/>
                  <a:gd name="T53" fmla="*/ 879 h 1615"/>
                  <a:gd name="T54" fmla="*/ 881 w 1191"/>
                  <a:gd name="T55" fmla="*/ 813 h 1615"/>
                  <a:gd name="T56" fmla="*/ 842 w 1191"/>
                  <a:gd name="T57" fmla="*/ 758 h 1615"/>
                  <a:gd name="T58" fmla="*/ 793 w 1191"/>
                  <a:gd name="T59" fmla="*/ 712 h 1615"/>
                  <a:gd name="T60" fmla="*/ 738 w 1191"/>
                  <a:gd name="T61" fmla="*/ 677 h 1615"/>
                  <a:gd name="T62" fmla="*/ 678 w 1191"/>
                  <a:gd name="T63" fmla="*/ 655 h 1615"/>
                  <a:gd name="T64" fmla="*/ 614 w 1191"/>
                  <a:gd name="T65" fmla="*/ 645 h 1615"/>
                  <a:gd name="T66" fmla="*/ 927 w 1191"/>
                  <a:gd name="T67" fmla="*/ 1399 h 1615"/>
                  <a:gd name="T68" fmla="*/ 856 w 1191"/>
                  <a:gd name="T69" fmla="*/ 1482 h 1615"/>
                  <a:gd name="T70" fmla="*/ 769 w 1191"/>
                  <a:gd name="T71" fmla="*/ 1552 h 1615"/>
                  <a:gd name="T72" fmla="*/ 663 w 1191"/>
                  <a:gd name="T73" fmla="*/ 1597 h 1615"/>
                  <a:gd name="T74" fmla="*/ 534 w 1191"/>
                  <a:gd name="T75" fmla="*/ 1615 h 1615"/>
                  <a:gd name="T76" fmla="*/ 459 w 1191"/>
                  <a:gd name="T77" fmla="*/ 1609 h 1615"/>
                  <a:gd name="T78" fmla="*/ 361 w 1191"/>
                  <a:gd name="T79" fmla="*/ 1584 h 1615"/>
                  <a:gd name="T80" fmla="*/ 269 w 1191"/>
                  <a:gd name="T81" fmla="*/ 1540 h 1615"/>
                  <a:gd name="T82" fmla="*/ 185 w 1191"/>
                  <a:gd name="T83" fmla="*/ 1477 h 1615"/>
                  <a:gd name="T84" fmla="*/ 113 w 1191"/>
                  <a:gd name="T85" fmla="*/ 1396 h 1615"/>
                  <a:gd name="T86" fmla="*/ 57 w 1191"/>
                  <a:gd name="T87" fmla="*/ 1297 h 1615"/>
                  <a:gd name="T88" fmla="*/ 19 w 1191"/>
                  <a:gd name="T89" fmla="*/ 1182 h 1615"/>
                  <a:gd name="T90" fmla="*/ 1 w 1191"/>
                  <a:gd name="T91" fmla="*/ 1050 h 1615"/>
                  <a:gd name="T92" fmla="*/ 4 w 1191"/>
                  <a:gd name="T93" fmla="*/ 945 h 1615"/>
                  <a:gd name="T94" fmla="*/ 26 w 1191"/>
                  <a:gd name="T95" fmla="*/ 817 h 1615"/>
                  <a:gd name="T96" fmla="*/ 69 w 1191"/>
                  <a:gd name="T97" fmla="*/ 706 h 1615"/>
                  <a:gd name="T98" fmla="*/ 129 w 1191"/>
                  <a:gd name="T99" fmla="*/ 612 h 1615"/>
                  <a:gd name="T100" fmla="*/ 203 w 1191"/>
                  <a:gd name="T101" fmla="*/ 535 h 1615"/>
                  <a:gd name="T102" fmla="*/ 289 w 1191"/>
                  <a:gd name="T103" fmla="*/ 478 h 1615"/>
                  <a:gd name="T104" fmla="*/ 383 w 1191"/>
                  <a:gd name="T105" fmla="*/ 438 h 1615"/>
                  <a:gd name="T106" fmla="*/ 484 w 1191"/>
                  <a:gd name="T107" fmla="*/ 418 h 1615"/>
                  <a:gd name="T108" fmla="*/ 570 w 1191"/>
                  <a:gd name="T109" fmla="*/ 417 h 1615"/>
                  <a:gd name="T110" fmla="*/ 693 w 1191"/>
                  <a:gd name="T111" fmla="*/ 441 h 1615"/>
                  <a:gd name="T112" fmla="*/ 794 w 1191"/>
                  <a:gd name="T113" fmla="*/ 492 h 1615"/>
                  <a:gd name="T114" fmla="*/ 875 w 1191"/>
                  <a:gd name="T115" fmla="*/ 560 h 1615"/>
                  <a:gd name="T116" fmla="*/ 927 w 1191"/>
                  <a:gd name="T11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7" y="644"/>
                    </a:moveTo>
                    <a:lnTo>
                      <a:pt x="597" y="644"/>
                    </a:lnTo>
                    <a:lnTo>
                      <a:pt x="580" y="645"/>
                    </a:lnTo>
                    <a:lnTo>
                      <a:pt x="564" y="646"/>
                    </a:lnTo>
                    <a:lnTo>
                      <a:pt x="547" y="649"/>
                    </a:lnTo>
                    <a:lnTo>
                      <a:pt x="531" y="651"/>
                    </a:lnTo>
                    <a:lnTo>
                      <a:pt x="516" y="655"/>
                    </a:lnTo>
                    <a:lnTo>
                      <a:pt x="499" y="659"/>
                    </a:lnTo>
                    <a:lnTo>
                      <a:pt x="485" y="664"/>
                    </a:lnTo>
                    <a:lnTo>
                      <a:pt x="469" y="670"/>
                    </a:lnTo>
                    <a:lnTo>
                      <a:pt x="455" y="676"/>
                    </a:lnTo>
                    <a:lnTo>
                      <a:pt x="441" y="683"/>
                    </a:lnTo>
                    <a:lnTo>
                      <a:pt x="426" y="692"/>
                    </a:lnTo>
                    <a:lnTo>
                      <a:pt x="413" y="701"/>
                    </a:lnTo>
                    <a:lnTo>
                      <a:pt x="400" y="711"/>
                    </a:lnTo>
                    <a:lnTo>
                      <a:pt x="388" y="720"/>
                    </a:lnTo>
                    <a:lnTo>
                      <a:pt x="375" y="731"/>
                    </a:lnTo>
                    <a:lnTo>
                      <a:pt x="364" y="743"/>
                    </a:lnTo>
                    <a:lnTo>
                      <a:pt x="354" y="755"/>
                    </a:lnTo>
                    <a:lnTo>
                      <a:pt x="343" y="768"/>
                    </a:lnTo>
                    <a:lnTo>
                      <a:pt x="333" y="782"/>
                    </a:lnTo>
                    <a:lnTo>
                      <a:pt x="324" y="797"/>
                    </a:lnTo>
                    <a:lnTo>
                      <a:pt x="315" y="811"/>
                    </a:lnTo>
                    <a:lnTo>
                      <a:pt x="307" y="827"/>
                    </a:lnTo>
                    <a:lnTo>
                      <a:pt x="300" y="843"/>
                    </a:lnTo>
                    <a:lnTo>
                      <a:pt x="293" y="860"/>
                    </a:lnTo>
                    <a:lnTo>
                      <a:pt x="287" y="877"/>
                    </a:lnTo>
                    <a:lnTo>
                      <a:pt x="282" y="895"/>
                    </a:lnTo>
                    <a:lnTo>
                      <a:pt x="277" y="914"/>
                    </a:lnTo>
                    <a:lnTo>
                      <a:pt x="274" y="933"/>
                    </a:lnTo>
                    <a:lnTo>
                      <a:pt x="270" y="952"/>
                    </a:lnTo>
                    <a:lnTo>
                      <a:pt x="268" y="972"/>
                    </a:lnTo>
                    <a:lnTo>
                      <a:pt x="266" y="994"/>
                    </a:lnTo>
                    <a:lnTo>
                      <a:pt x="266" y="1015"/>
                    </a:lnTo>
                    <a:lnTo>
                      <a:pt x="266" y="1015"/>
                    </a:lnTo>
                    <a:lnTo>
                      <a:pt x="266" y="1036"/>
                    </a:lnTo>
                    <a:lnTo>
                      <a:pt x="268" y="1057"/>
                    </a:lnTo>
                    <a:lnTo>
                      <a:pt x="270" y="1076"/>
                    </a:lnTo>
                    <a:lnTo>
                      <a:pt x="274" y="1096"/>
                    </a:lnTo>
                    <a:lnTo>
                      <a:pt x="277" y="1114"/>
                    </a:lnTo>
                    <a:lnTo>
                      <a:pt x="282" y="1133"/>
                    </a:lnTo>
                    <a:lnTo>
                      <a:pt x="287" y="1151"/>
                    </a:lnTo>
                    <a:lnTo>
                      <a:pt x="293" y="1168"/>
                    </a:lnTo>
                    <a:lnTo>
                      <a:pt x="300" y="1185"/>
                    </a:lnTo>
                    <a:lnTo>
                      <a:pt x="307" y="1202"/>
                    </a:lnTo>
                    <a:lnTo>
                      <a:pt x="315" y="1217"/>
                    </a:lnTo>
                    <a:lnTo>
                      <a:pt x="324" y="1231"/>
                    </a:lnTo>
                    <a:lnTo>
                      <a:pt x="333" y="1246"/>
                    </a:lnTo>
                    <a:lnTo>
                      <a:pt x="343" y="1260"/>
                    </a:lnTo>
                    <a:lnTo>
                      <a:pt x="354" y="1273"/>
                    </a:lnTo>
                    <a:lnTo>
                      <a:pt x="365" y="1285"/>
                    </a:lnTo>
                    <a:lnTo>
                      <a:pt x="376" y="1297"/>
                    </a:lnTo>
                    <a:lnTo>
                      <a:pt x="388" y="1308"/>
                    </a:lnTo>
                    <a:lnTo>
                      <a:pt x="401" y="1319"/>
                    </a:lnTo>
                    <a:lnTo>
                      <a:pt x="414" y="1328"/>
                    </a:lnTo>
                    <a:lnTo>
                      <a:pt x="428" y="1337"/>
                    </a:lnTo>
                    <a:lnTo>
                      <a:pt x="442" y="1345"/>
                    </a:lnTo>
                    <a:lnTo>
                      <a:pt x="456" y="1352"/>
                    </a:lnTo>
                    <a:lnTo>
                      <a:pt x="471" y="1359"/>
                    </a:lnTo>
                    <a:lnTo>
                      <a:pt x="485" y="1365"/>
                    </a:lnTo>
                    <a:lnTo>
                      <a:pt x="500" y="1371"/>
                    </a:lnTo>
                    <a:lnTo>
                      <a:pt x="516" y="1375"/>
                    </a:lnTo>
                    <a:lnTo>
                      <a:pt x="531" y="1378"/>
                    </a:lnTo>
                    <a:lnTo>
                      <a:pt x="548" y="1382"/>
                    </a:lnTo>
                    <a:lnTo>
                      <a:pt x="565" y="1383"/>
                    </a:lnTo>
                    <a:lnTo>
                      <a:pt x="580" y="1385"/>
                    </a:lnTo>
                    <a:lnTo>
                      <a:pt x="597" y="1385"/>
                    </a:lnTo>
                    <a:lnTo>
                      <a:pt x="597" y="1385"/>
                    </a:lnTo>
                    <a:lnTo>
                      <a:pt x="614" y="1384"/>
                    </a:lnTo>
                    <a:lnTo>
                      <a:pt x="631" y="1383"/>
                    </a:lnTo>
                    <a:lnTo>
                      <a:pt x="646" y="1382"/>
                    </a:lnTo>
                    <a:lnTo>
                      <a:pt x="663" y="1378"/>
                    </a:lnTo>
                    <a:lnTo>
                      <a:pt x="678" y="1375"/>
                    </a:lnTo>
                    <a:lnTo>
                      <a:pt x="694" y="1370"/>
                    </a:lnTo>
                    <a:lnTo>
                      <a:pt x="709" y="1365"/>
                    </a:lnTo>
                    <a:lnTo>
                      <a:pt x="724" y="1359"/>
                    </a:lnTo>
                    <a:lnTo>
                      <a:pt x="738" y="1352"/>
                    </a:lnTo>
                    <a:lnTo>
                      <a:pt x="752" y="1345"/>
                    </a:lnTo>
                    <a:lnTo>
                      <a:pt x="767" y="1337"/>
                    </a:lnTo>
                    <a:lnTo>
                      <a:pt x="780" y="1327"/>
                    </a:lnTo>
                    <a:lnTo>
                      <a:pt x="793" y="1317"/>
                    </a:lnTo>
                    <a:lnTo>
                      <a:pt x="806" y="1307"/>
                    </a:lnTo>
                    <a:lnTo>
                      <a:pt x="818" y="1296"/>
                    </a:lnTo>
                    <a:lnTo>
                      <a:pt x="830" y="1284"/>
                    </a:lnTo>
                    <a:lnTo>
                      <a:pt x="842" y="1272"/>
                    </a:lnTo>
                    <a:lnTo>
                      <a:pt x="853" y="1259"/>
                    </a:lnTo>
                    <a:lnTo>
                      <a:pt x="862" y="1245"/>
                    </a:lnTo>
                    <a:lnTo>
                      <a:pt x="872" y="1230"/>
                    </a:lnTo>
                    <a:lnTo>
                      <a:pt x="881" y="1216"/>
                    </a:lnTo>
                    <a:lnTo>
                      <a:pt x="889" y="1200"/>
                    </a:lnTo>
                    <a:lnTo>
                      <a:pt x="897" y="1184"/>
                    </a:lnTo>
                    <a:lnTo>
                      <a:pt x="904" y="1167"/>
                    </a:lnTo>
                    <a:lnTo>
                      <a:pt x="910" y="1150"/>
                    </a:lnTo>
                    <a:lnTo>
                      <a:pt x="915" y="1132"/>
                    </a:lnTo>
                    <a:lnTo>
                      <a:pt x="920" y="1114"/>
                    </a:lnTo>
                    <a:lnTo>
                      <a:pt x="924" y="1095"/>
                    </a:lnTo>
                    <a:lnTo>
                      <a:pt x="927" y="1076"/>
                    </a:lnTo>
                    <a:lnTo>
                      <a:pt x="929" y="1056"/>
                    </a:lnTo>
                    <a:lnTo>
                      <a:pt x="930" y="1036"/>
                    </a:lnTo>
                    <a:lnTo>
                      <a:pt x="930" y="1015"/>
                    </a:lnTo>
                    <a:lnTo>
                      <a:pt x="930" y="1015"/>
                    </a:lnTo>
                    <a:lnTo>
                      <a:pt x="930" y="994"/>
                    </a:lnTo>
                    <a:lnTo>
                      <a:pt x="929" y="973"/>
                    </a:lnTo>
                    <a:lnTo>
                      <a:pt x="927" y="954"/>
                    </a:lnTo>
                    <a:lnTo>
                      <a:pt x="924" y="934"/>
                    </a:lnTo>
                    <a:lnTo>
                      <a:pt x="920" y="916"/>
                    </a:lnTo>
                    <a:lnTo>
                      <a:pt x="915" y="897"/>
                    </a:lnTo>
                    <a:lnTo>
                      <a:pt x="910" y="879"/>
                    </a:lnTo>
                    <a:lnTo>
                      <a:pt x="904" y="862"/>
                    </a:lnTo>
                    <a:lnTo>
                      <a:pt x="897" y="846"/>
                    </a:lnTo>
                    <a:lnTo>
                      <a:pt x="889" y="829"/>
                    </a:lnTo>
                    <a:lnTo>
                      <a:pt x="881" y="813"/>
                    </a:lnTo>
                    <a:lnTo>
                      <a:pt x="872" y="799"/>
                    </a:lnTo>
                    <a:lnTo>
                      <a:pt x="862" y="785"/>
                    </a:lnTo>
                    <a:lnTo>
                      <a:pt x="853" y="770"/>
                    </a:lnTo>
                    <a:lnTo>
                      <a:pt x="842" y="758"/>
                    </a:lnTo>
                    <a:lnTo>
                      <a:pt x="830" y="745"/>
                    </a:lnTo>
                    <a:lnTo>
                      <a:pt x="818" y="733"/>
                    </a:lnTo>
                    <a:lnTo>
                      <a:pt x="806" y="723"/>
                    </a:lnTo>
                    <a:lnTo>
                      <a:pt x="793" y="712"/>
                    </a:lnTo>
                    <a:lnTo>
                      <a:pt x="780" y="702"/>
                    </a:lnTo>
                    <a:lnTo>
                      <a:pt x="767" y="694"/>
                    </a:lnTo>
                    <a:lnTo>
                      <a:pt x="752" y="686"/>
                    </a:lnTo>
                    <a:lnTo>
                      <a:pt x="738" y="677"/>
                    </a:lnTo>
                    <a:lnTo>
                      <a:pt x="724" y="671"/>
                    </a:lnTo>
                    <a:lnTo>
                      <a:pt x="709" y="664"/>
                    </a:lnTo>
                    <a:lnTo>
                      <a:pt x="694" y="659"/>
                    </a:lnTo>
                    <a:lnTo>
                      <a:pt x="678" y="655"/>
                    </a:lnTo>
                    <a:lnTo>
                      <a:pt x="663" y="651"/>
                    </a:lnTo>
                    <a:lnTo>
                      <a:pt x="646" y="649"/>
                    </a:lnTo>
                    <a:lnTo>
                      <a:pt x="631" y="646"/>
                    </a:lnTo>
                    <a:lnTo>
                      <a:pt x="614" y="645"/>
                    </a:lnTo>
                    <a:lnTo>
                      <a:pt x="597" y="644"/>
                    </a:lnTo>
                    <a:close/>
                    <a:moveTo>
                      <a:pt x="927" y="1590"/>
                    </a:moveTo>
                    <a:lnTo>
                      <a:pt x="927" y="1399"/>
                    </a:lnTo>
                    <a:lnTo>
                      <a:pt x="927" y="1399"/>
                    </a:lnTo>
                    <a:lnTo>
                      <a:pt x="910" y="1420"/>
                    </a:lnTo>
                    <a:lnTo>
                      <a:pt x="893" y="1442"/>
                    </a:lnTo>
                    <a:lnTo>
                      <a:pt x="875" y="1463"/>
                    </a:lnTo>
                    <a:lnTo>
                      <a:pt x="856" y="1482"/>
                    </a:lnTo>
                    <a:lnTo>
                      <a:pt x="836" y="1501"/>
                    </a:lnTo>
                    <a:lnTo>
                      <a:pt x="815" y="1519"/>
                    </a:lnTo>
                    <a:lnTo>
                      <a:pt x="792" y="1536"/>
                    </a:lnTo>
                    <a:lnTo>
                      <a:pt x="769" y="1552"/>
                    </a:lnTo>
                    <a:lnTo>
                      <a:pt x="744" y="1565"/>
                    </a:lnTo>
                    <a:lnTo>
                      <a:pt x="719" y="1578"/>
                    </a:lnTo>
                    <a:lnTo>
                      <a:pt x="692" y="1589"/>
                    </a:lnTo>
                    <a:lnTo>
                      <a:pt x="663" y="1597"/>
                    </a:lnTo>
                    <a:lnTo>
                      <a:pt x="633" y="1604"/>
                    </a:lnTo>
                    <a:lnTo>
                      <a:pt x="602" y="1610"/>
                    </a:lnTo>
                    <a:lnTo>
                      <a:pt x="568" y="1614"/>
                    </a:lnTo>
                    <a:lnTo>
                      <a:pt x="534" y="1615"/>
                    </a:lnTo>
                    <a:lnTo>
                      <a:pt x="534" y="1615"/>
                    </a:lnTo>
                    <a:lnTo>
                      <a:pt x="509" y="1614"/>
                    </a:lnTo>
                    <a:lnTo>
                      <a:pt x="484" y="1611"/>
                    </a:lnTo>
                    <a:lnTo>
                      <a:pt x="459" y="1609"/>
                    </a:lnTo>
                    <a:lnTo>
                      <a:pt x="434" y="1604"/>
                    </a:lnTo>
                    <a:lnTo>
                      <a:pt x="410" y="1598"/>
                    </a:lnTo>
                    <a:lnTo>
                      <a:pt x="385" y="1592"/>
                    </a:lnTo>
                    <a:lnTo>
                      <a:pt x="361" y="1584"/>
                    </a:lnTo>
                    <a:lnTo>
                      <a:pt x="337" y="1574"/>
                    </a:lnTo>
                    <a:lnTo>
                      <a:pt x="314" y="1565"/>
                    </a:lnTo>
                    <a:lnTo>
                      <a:pt x="290" y="1553"/>
                    </a:lnTo>
                    <a:lnTo>
                      <a:pt x="269" y="1540"/>
                    </a:lnTo>
                    <a:lnTo>
                      <a:pt x="247" y="1525"/>
                    </a:lnTo>
                    <a:lnTo>
                      <a:pt x="226" y="1511"/>
                    </a:lnTo>
                    <a:lnTo>
                      <a:pt x="205" y="1494"/>
                    </a:lnTo>
                    <a:lnTo>
                      <a:pt x="185" y="1477"/>
                    </a:lnTo>
                    <a:lnTo>
                      <a:pt x="166" y="1458"/>
                    </a:lnTo>
                    <a:lnTo>
                      <a:pt x="148" y="1439"/>
                    </a:lnTo>
                    <a:lnTo>
                      <a:pt x="130" y="1418"/>
                    </a:lnTo>
                    <a:lnTo>
                      <a:pt x="113" y="1396"/>
                    </a:lnTo>
                    <a:lnTo>
                      <a:pt x="98" y="1374"/>
                    </a:lnTo>
                    <a:lnTo>
                      <a:pt x="84" y="1348"/>
                    </a:lnTo>
                    <a:lnTo>
                      <a:pt x="70" y="1323"/>
                    </a:lnTo>
                    <a:lnTo>
                      <a:pt x="57" y="1297"/>
                    </a:lnTo>
                    <a:lnTo>
                      <a:pt x="45" y="1271"/>
                    </a:lnTo>
                    <a:lnTo>
                      <a:pt x="36" y="1242"/>
                    </a:lnTo>
                    <a:lnTo>
                      <a:pt x="26" y="1212"/>
                    </a:lnTo>
                    <a:lnTo>
                      <a:pt x="19" y="1182"/>
                    </a:lnTo>
                    <a:lnTo>
                      <a:pt x="12" y="1151"/>
                    </a:lnTo>
                    <a:lnTo>
                      <a:pt x="7" y="1118"/>
                    </a:lnTo>
                    <a:lnTo>
                      <a:pt x="4" y="1084"/>
                    </a:lnTo>
                    <a:lnTo>
                      <a:pt x="1" y="1050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1" y="979"/>
                    </a:lnTo>
                    <a:lnTo>
                      <a:pt x="4" y="945"/>
                    </a:lnTo>
                    <a:lnTo>
                      <a:pt x="7" y="911"/>
                    </a:lnTo>
                    <a:lnTo>
                      <a:pt x="12" y="879"/>
                    </a:lnTo>
                    <a:lnTo>
                      <a:pt x="19" y="848"/>
                    </a:lnTo>
                    <a:lnTo>
                      <a:pt x="26" y="817"/>
                    </a:lnTo>
                    <a:lnTo>
                      <a:pt x="35" y="788"/>
                    </a:lnTo>
                    <a:lnTo>
                      <a:pt x="45" y="760"/>
                    </a:lnTo>
                    <a:lnTo>
                      <a:pt x="56" y="732"/>
                    </a:lnTo>
                    <a:lnTo>
                      <a:pt x="69" y="706"/>
                    </a:lnTo>
                    <a:lnTo>
                      <a:pt x="82" y="681"/>
                    </a:lnTo>
                    <a:lnTo>
                      <a:pt x="97" y="657"/>
                    </a:lnTo>
                    <a:lnTo>
                      <a:pt x="112" y="634"/>
                    </a:lnTo>
                    <a:lnTo>
                      <a:pt x="129" y="612"/>
                    </a:lnTo>
                    <a:lnTo>
                      <a:pt x="146" y="591"/>
                    </a:lnTo>
                    <a:lnTo>
                      <a:pt x="165" y="571"/>
                    </a:lnTo>
                    <a:lnTo>
                      <a:pt x="184" y="553"/>
                    </a:lnTo>
                    <a:lnTo>
                      <a:pt x="203" y="535"/>
                    </a:lnTo>
                    <a:lnTo>
                      <a:pt x="223" y="520"/>
                    </a:lnTo>
                    <a:lnTo>
                      <a:pt x="245" y="504"/>
                    </a:lnTo>
                    <a:lnTo>
                      <a:pt x="266" y="490"/>
                    </a:lnTo>
                    <a:lnTo>
                      <a:pt x="289" y="478"/>
                    </a:lnTo>
                    <a:lnTo>
                      <a:pt x="312" y="466"/>
                    </a:lnTo>
                    <a:lnTo>
                      <a:pt x="336" y="455"/>
                    </a:lnTo>
                    <a:lnTo>
                      <a:pt x="359" y="447"/>
                    </a:lnTo>
                    <a:lnTo>
                      <a:pt x="383" y="438"/>
                    </a:lnTo>
                    <a:lnTo>
                      <a:pt x="407" y="431"/>
                    </a:lnTo>
                    <a:lnTo>
                      <a:pt x="432" y="425"/>
                    </a:lnTo>
                    <a:lnTo>
                      <a:pt x="457" y="422"/>
                    </a:lnTo>
                    <a:lnTo>
                      <a:pt x="484" y="418"/>
                    </a:lnTo>
                    <a:lnTo>
                      <a:pt x="509" y="417"/>
                    </a:lnTo>
                    <a:lnTo>
                      <a:pt x="534" y="416"/>
                    </a:lnTo>
                    <a:lnTo>
                      <a:pt x="534" y="416"/>
                    </a:lnTo>
                    <a:lnTo>
                      <a:pt x="570" y="417"/>
                    </a:lnTo>
                    <a:lnTo>
                      <a:pt x="602" y="420"/>
                    </a:lnTo>
                    <a:lnTo>
                      <a:pt x="634" y="425"/>
                    </a:lnTo>
                    <a:lnTo>
                      <a:pt x="664" y="432"/>
                    </a:lnTo>
                    <a:lnTo>
                      <a:pt x="693" y="441"/>
                    </a:lnTo>
                    <a:lnTo>
                      <a:pt x="720" y="451"/>
                    </a:lnTo>
                    <a:lnTo>
                      <a:pt x="745" y="463"/>
                    </a:lnTo>
                    <a:lnTo>
                      <a:pt x="770" y="477"/>
                    </a:lnTo>
                    <a:lnTo>
                      <a:pt x="794" y="492"/>
                    </a:lnTo>
                    <a:lnTo>
                      <a:pt x="816" y="508"/>
                    </a:lnTo>
                    <a:lnTo>
                      <a:pt x="837" y="524"/>
                    </a:lnTo>
                    <a:lnTo>
                      <a:pt x="858" y="541"/>
                    </a:lnTo>
                    <a:lnTo>
                      <a:pt x="875" y="560"/>
                    </a:lnTo>
                    <a:lnTo>
                      <a:pt x="893" y="579"/>
                    </a:lnTo>
                    <a:lnTo>
                      <a:pt x="910" y="598"/>
                    </a:lnTo>
                    <a:lnTo>
                      <a:pt x="927" y="619"/>
                    </a:lnTo>
                    <a:lnTo>
                      <a:pt x="927" y="0"/>
                    </a:lnTo>
                    <a:lnTo>
                      <a:pt x="1191" y="0"/>
                    </a:lnTo>
                    <a:lnTo>
                      <a:pt x="1191" y="1590"/>
                    </a:lnTo>
                    <a:lnTo>
                      <a:pt x="927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 userDrawn="1"/>
            </p:nvSpPr>
            <p:spPr bwMode="auto">
              <a:xfrm>
                <a:off x="8996363" y="2787650"/>
                <a:ext cx="147638" cy="147638"/>
              </a:xfrm>
              <a:custGeom>
                <a:avLst/>
                <a:gdLst>
                  <a:gd name="T0" fmla="*/ 95 w 186"/>
                  <a:gd name="T1" fmla="*/ 85 h 185"/>
                  <a:gd name="T2" fmla="*/ 111 w 186"/>
                  <a:gd name="T3" fmla="*/ 80 h 185"/>
                  <a:gd name="T4" fmla="*/ 111 w 186"/>
                  <a:gd name="T5" fmla="*/ 69 h 185"/>
                  <a:gd name="T6" fmla="*/ 95 w 186"/>
                  <a:gd name="T7" fmla="*/ 64 h 185"/>
                  <a:gd name="T8" fmla="*/ 99 w 186"/>
                  <a:gd name="T9" fmla="*/ 43 h 185"/>
                  <a:gd name="T10" fmla="*/ 114 w 186"/>
                  <a:gd name="T11" fmla="*/ 45 h 185"/>
                  <a:gd name="T12" fmla="*/ 130 w 186"/>
                  <a:gd name="T13" fmla="*/ 55 h 185"/>
                  <a:gd name="T14" fmla="*/ 135 w 186"/>
                  <a:gd name="T15" fmla="*/ 73 h 185"/>
                  <a:gd name="T16" fmla="*/ 131 w 186"/>
                  <a:gd name="T17" fmla="*/ 86 h 185"/>
                  <a:gd name="T18" fmla="*/ 123 w 186"/>
                  <a:gd name="T19" fmla="*/ 94 h 185"/>
                  <a:gd name="T20" fmla="*/ 131 w 186"/>
                  <a:gd name="T21" fmla="*/ 109 h 185"/>
                  <a:gd name="T22" fmla="*/ 133 w 186"/>
                  <a:gd name="T23" fmla="*/ 130 h 185"/>
                  <a:gd name="T24" fmla="*/ 139 w 186"/>
                  <a:gd name="T25" fmla="*/ 142 h 185"/>
                  <a:gd name="T26" fmla="*/ 110 w 186"/>
                  <a:gd name="T27" fmla="*/ 135 h 185"/>
                  <a:gd name="T28" fmla="*/ 108 w 186"/>
                  <a:gd name="T29" fmla="*/ 113 h 185"/>
                  <a:gd name="T30" fmla="*/ 105 w 186"/>
                  <a:gd name="T31" fmla="*/ 106 h 185"/>
                  <a:gd name="T32" fmla="*/ 79 w 186"/>
                  <a:gd name="T33" fmla="*/ 105 h 185"/>
                  <a:gd name="T34" fmla="*/ 55 w 186"/>
                  <a:gd name="T35" fmla="*/ 43 h 185"/>
                  <a:gd name="T36" fmla="*/ 18 w 186"/>
                  <a:gd name="T37" fmla="*/ 92 h 185"/>
                  <a:gd name="T38" fmla="*/ 21 w 186"/>
                  <a:gd name="T39" fmla="*/ 115 h 185"/>
                  <a:gd name="T40" fmla="*/ 40 w 186"/>
                  <a:gd name="T41" fmla="*/ 146 h 185"/>
                  <a:gd name="T42" fmla="*/ 70 w 186"/>
                  <a:gd name="T43" fmla="*/ 165 h 185"/>
                  <a:gd name="T44" fmla="*/ 93 w 186"/>
                  <a:gd name="T45" fmla="*/ 168 h 185"/>
                  <a:gd name="T46" fmla="*/ 107 w 186"/>
                  <a:gd name="T47" fmla="*/ 166 h 185"/>
                  <a:gd name="T48" fmla="*/ 135 w 186"/>
                  <a:gd name="T49" fmla="*/ 155 h 185"/>
                  <a:gd name="T50" fmla="*/ 161 w 186"/>
                  <a:gd name="T51" fmla="*/ 122 h 185"/>
                  <a:gd name="T52" fmla="*/ 167 w 186"/>
                  <a:gd name="T53" fmla="*/ 100 h 185"/>
                  <a:gd name="T54" fmla="*/ 167 w 186"/>
                  <a:gd name="T55" fmla="*/ 85 h 185"/>
                  <a:gd name="T56" fmla="*/ 161 w 186"/>
                  <a:gd name="T57" fmla="*/ 63 h 185"/>
                  <a:gd name="T58" fmla="*/ 135 w 186"/>
                  <a:gd name="T59" fmla="*/ 30 h 185"/>
                  <a:gd name="T60" fmla="*/ 107 w 186"/>
                  <a:gd name="T61" fmla="*/ 19 h 185"/>
                  <a:gd name="T62" fmla="*/ 93 w 186"/>
                  <a:gd name="T63" fmla="*/ 17 h 185"/>
                  <a:gd name="T64" fmla="*/ 70 w 186"/>
                  <a:gd name="T65" fmla="*/ 20 h 185"/>
                  <a:gd name="T66" fmla="*/ 40 w 186"/>
                  <a:gd name="T67" fmla="*/ 39 h 185"/>
                  <a:gd name="T68" fmla="*/ 21 w 186"/>
                  <a:gd name="T69" fmla="*/ 70 h 185"/>
                  <a:gd name="T70" fmla="*/ 18 w 186"/>
                  <a:gd name="T71" fmla="*/ 92 h 185"/>
                  <a:gd name="T72" fmla="*/ 185 w 186"/>
                  <a:gd name="T73" fmla="*/ 102 h 185"/>
                  <a:gd name="T74" fmla="*/ 178 w 186"/>
                  <a:gd name="T75" fmla="*/ 129 h 185"/>
                  <a:gd name="T76" fmla="*/ 165 w 186"/>
                  <a:gd name="T77" fmla="*/ 152 h 185"/>
                  <a:gd name="T78" fmla="*/ 144 w 186"/>
                  <a:gd name="T79" fmla="*/ 170 h 185"/>
                  <a:gd name="T80" fmla="*/ 120 w 186"/>
                  <a:gd name="T81" fmla="*/ 182 h 185"/>
                  <a:gd name="T82" fmla="*/ 93 w 186"/>
                  <a:gd name="T83" fmla="*/ 185 h 185"/>
                  <a:gd name="T84" fmla="*/ 74 w 186"/>
                  <a:gd name="T85" fmla="*/ 184 h 185"/>
                  <a:gd name="T86" fmla="*/ 49 w 186"/>
                  <a:gd name="T87" fmla="*/ 174 h 185"/>
                  <a:gd name="T88" fmla="*/ 27 w 186"/>
                  <a:gd name="T89" fmla="*/ 158 h 185"/>
                  <a:gd name="T90" fmla="*/ 10 w 186"/>
                  <a:gd name="T91" fmla="*/ 137 h 185"/>
                  <a:gd name="T92" fmla="*/ 2 w 186"/>
                  <a:gd name="T93" fmla="*/ 111 h 185"/>
                  <a:gd name="T94" fmla="*/ 0 w 186"/>
                  <a:gd name="T95" fmla="*/ 92 h 185"/>
                  <a:gd name="T96" fmla="*/ 4 w 186"/>
                  <a:gd name="T97" fmla="*/ 64 h 185"/>
                  <a:gd name="T98" fmla="*/ 15 w 186"/>
                  <a:gd name="T99" fmla="*/ 41 h 185"/>
                  <a:gd name="T100" fmla="*/ 33 w 186"/>
                  <a:gd name="T101" fmla="*/ 20 h 185"/>
                  <a:gd name="T102" fmla="*/ 57 w 186"/>
                  <a:gd name="T103" fmla="*/ 7 h 185"/>
                  <a:gd name="T104" fmla="*/ 83 w 186"/>
                  <a:gd name="T105" fmla="*/ 0 h 185"/>
                  <a:gd name="T106" fmla="*/ 102 w 186"/>
                  <a:gd name="T107" fmla="*/ 0 h 185"/>
                  <a:gd name="T108" fmla="*/ 129 w 186"/>
                  <a:gd name="T109" fmla="*/ 7 h 185"/>
                  <a:gd name="T110" fmla="*/ 151 w 186"/>
                  <a:gd name="T111" fmla="*/ 20 h 185"/>
                  <a:gd name="T112" fmla="*/ 169 w 186"/>
                  <a:gd name="T113" fmla="*/ 41 h 185"/>
                  <a:gd name="T114" fmla="*/ 181 w 186"/>
                  <a:gd name="T115" fmla="*/ 64 h 185"/>
                  <a:gd name="T116" fmla="*/ 186 w 186"/>
                  <a:gd name="T117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79" y="85"/>
                    </a:moveTo>
                    <a:lnTo>
                      <a:pt x="95" y="85"/>
                    </a:lnTo>
                    <a:lnTo>
                      <a:pt x="95" y="85"/>
                    </a:lnTo>
                    <a:lnTo>
                      <a:pt x="102" y="85"/>
                    </a:lnTo>
                    <a:lnTo>
                      <a:pt x="107" y="82"/>
                    </a:lnTo>
                    <a:lnTo>
                      <a:pt x="111" y="80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1" y="69"/>
                    </a:lnTo>
                    <a:lnTo>
                      <a:pt x="108" y="66"/>
                    </a:lnTo>
                    <a:lnTo>
                      <a:pt x="102" y="64"/>
                    </a:lnTo>
                    <a:lnTo>
                      <a:pt x="95" y="64"/>
                    </a:lnTo>
                    <a:lnTo>
                      <a:pt x="79" y="64"/>
                    </a:lnTo>
                    <a:lnTo>
                      <a:pt x="79" y="85"/>
                    </a:lnTo>
                    <a:close/>
                    <a:moveTo>
                      <a:pt x="99" y="43"/>
                    </a:moveTo>
                    <a:lnTo>
                      <a:pt x="99" y="43"/>
                    </a:lnTo>
                    <a:lnTo>
                      <a:pt x="107" y="44"/>
                    </a:lnTo>
                    <a:lnTo>
                      <a:pt x="114" y="45"/>
                    </a:lnTo>
                    <a:lnTo>
                      <a:pt x="120" y="48"/>
                    </a:lnTo>
                    <a:lnTo>
                      <a:pt x="125" y="50"/>
                    </a:lnTo>
                    <a:lnTo>
                      <a:pt x="130" y="55"/>
                    </a:lnTo>
                    <a:lnTo>
                      <a:pt x="132" y="60"/>
                    </a:lnTo>
                    <a:lnTo>
                      <a:pt x="133" y="6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80"/>
                    </a:lnTo>
                    <a:lnTo>
                      <a:pt x="131" y="86"/>
                    </a:lnTo>
                    <a:lnTo>
                      <a:pt x="129" y="91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7" y="98"/>
                    </a:lnTo>
                    <a:lnTo>
                      <a:pt x="130" y="103"/>
                    </a:lnTo>
                    <a:lnTo>
                      <a:pt x="131" y="10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3" y="130"/>
                    </a:lnTo>
                    <a:lnTo>
                      <a:pt x="133" y="136"/>
                    </a:lnTo>
                    <a:lnTo>
                      <a:pt x="136" y="140"/>
                    </a:lnTo>
                    <a:lnTo>
                      <a:pt x="139" y="142"/>
                    </a:lnTo>
                    <a:lnTo>
                      <a:pt x="112" y="142"/>
                    </a:lnTo>
                    <a:lnTo>
                      <a:pt x="112" y="142"/>
                    </a:lnTo>
                    <a:lnTo>
                      <a:pt x="110" y="13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13"/>
                    </a:lnTo>
                    <a:lnTo>
                      <a:pt x="107" y="110"/>
                    </a:lnTo>
                    <a:lnTo>
                      <a:pt x="106" y="107"/>
                    </a:lnTo>
                    <a:lnTo>
                      <a:pt x="105" y="106"/>
                    </a:lnTo>
                    <a:lnTo>
                      <a:pt x="102" y="105"/>
                    </a:lnTo>
                    <a:lnTo>
                      <a:pt x="94" y="105"/>
                    </a:lnTo>
                    <a:lnTo>
                      <a:pt x="79" y="105"/>
                    </a:lnTo>
                    <a:lnTo>
                      <a:pt x="79" y="142"/>
                    </a:lnTo>
                    <a:lnTo>
                      <a:pt x="55" y="142"/>
                    </a:lnTo>
                    <a:lnTo>
                      <a:pt x="55" y="43"/>
                    </a:lnTo>
                    <a:lnTo>
                      <a:pt x="99" y="43"/>
                    </a:lnTo>
                    <a:close/>
                    <a:moveTo>
                      <a:pt x="18" y="92"/>
                    </a:moveTo>
                    <a:lnTo>
                      <a:pt x="18" y="92"/>
                    </a:lnTo>
                    <a:lnTo>
                      <a:pt x="19" y="100"/>
                    </a:lnTo>
                    <a:lnTo>
                      <a:pt x="20" y="107"/>
                    </a:lnTo>
                    <a:lnTo>
                      <a:pt x="21" y="115"/>
                    </a:lnTo>
                    <a:lnTo>
                      <a:pt x="24" y="122"/>
                    </a:lnTo>
                    <a:lnTo>
                      <a:pt x="31" y="135"/>
                    </a:lnTo>
                    <a:lnTo>
                      <a:pt x="40" y="146"/>
                    </a:lnTo>
                    <a:lnTo>
                      <a:pt x="51" y="155"/>
                    </a:lnTo>
                    <a:lnTo>
                      <a:pt x="64" y="162"/>
                    </a:lnTo>
                    <a:lnTo>
                      <a:pt x="70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3" y="168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7" y="166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5" y="155"/>
                    </a:lnTo>
                    <a:lnTo>
                      <a:pt x="145" y="146"/>
                    </a:lnTo>
                    <a:lnTo>
                      <a:pt x="155" y="135"/>
                    </a:lnTo>
                    <a:lnTo>
                      <a:pt x="161" y="122"/>
                    </a:lnTo>
                    <a:lnTo>
                      <a:pt x="163" y="115"/>
                    </a:lnTo>
                    <a:lnTo>
                      <a:pt x="166" y="107"/>
                    </a:lnTo>
                    <a:lnTo>
                      <a:pt x="167" y="100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85"/>
                    </a:lnTo>
                    <a:lnTo>
                      <a:pt x="166" y="78"/>
                    </a:lnTo>
                    <a:lnTo>
                      <a:pt x="163" y="70"/>
                    </a:lnTo>
                    <a:lnTo>
                      <a:pt x="161" y="63"/>
                    </a:lnTo>
                    <a:lnTo>
                      <a:pt x="155" y="50"/>
                    </a:lnTo>
                    <a:lnTo>
                      <a:pt x="145" y="39"/>
                    </a:lnTo>
                    <a:lnTo>
                      <a:pt x="135" y="30"/>
                    </a:lnTo>
                    <a:lnTo>
                      <a:pt x="122" y="23"/>
                    </a:lnTo>
                    <a:lnTo>
                      <a:pt x="114" y="20"/>
                    </a:lnTo>
                    <a:lnTo>
                      <a:pt x="107" y="19"/>
                    </a:lnTo>
                    <a:lnTo>
                      <a:pt x="100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4" y="18"/>
                    </a:lnTo>
                    <a:lnTo>
                      <a:pt x="77" y="19"/>
                    </a:lnTo>
                    <a:lnTo>
                      <a:pt x="70" y="20"/>
                    </a:lnTo>
                    <a:lnTo>
                      <a:pt x="63" y="23"/>
                    </a:lnTo>
                    <a:lnTo>
                      <a:pt x="51" y="30"/>
                    </a:lnTo>
                    <a:lnTo>
                      <a:pt x="40" y="39"/>
                    </a:lnTo>
                    <a:lnTo>
                      <a:pt x="31" y="50"/>
                    </a:lnTo>
                    <a:lnTo>
                      <a:pt x="24" y="63"/>
                    </a:lnTo>
                    <a:lnTo>
                      <a:pt x="21" y="70"/>
                    </a:lnTo>
                    <a:lnTo>
                      <a:pt x="20" y="78"/>
                    </a:lnTo>
                    <a:lnTo>
                      <a:pt x="19" y="85"/>
                    </a:lnTo>
                    <a:lnTo>
                      <a:pt x="18" y="92"/>
                    </a:lnTo>
                    <a:close/>
                    <a:moveTo>
                      <a:pt x="186" y="92"/>
                    </a:moveTo>
                    <a:lnTo>
                      <a:pt x="186" y="92"/>
                    </a:lnTo>
                    <a:lnTo>
                      <a:pt x="185" y="102"/>
                    </a:lnTo>
                    <a:lnTo>
                      <a:pt x="184" y="111"/>
                    </a:lnTo>
                    <a:lnTo>
                      <a:pt x="181" y="121"/>
                    </a:lnTo>
                    <a:lnTo>
                      <a:pt x="178" y="129"/>
                    </a:lnTo>
                    <a:lnTo>
                      <a:pt x="174" y="137"/>
                    </a:lnTo>
                    <a:lnTo>
                      <a:pt x="169" y="145"/>
                    </a:lnTo>
                    <a:lnTo>
                      <a:pt x="165" y="152"/>
                    </a:lnTo>
                    <a:lnTo>
                      <a:pt x="159" y="158"/>
                    </a:lnTo>
                    <a:lnTo>
                      <a:pt x="151" y="165"/>
                    </a:lnTo>
                    <a:lnTo>
                      <a:pt x="144" y="170"/>
                    </a:lnTo>
                    <a:lnTo>
                      <a:pt x="137" y="174"/>
                    </a:lnTo>
                    <a:lnTo>
                      <a:pt x="129" y="178"/>
                    </a:lnTo>
                    <a:lnTo>
                      <a:pt x="120" y="182"/>
                    </a:lnTo>
                    <a:lnTo>
                      <a:pt x="112" y="184"/>
                    </a:lnTo>
                    <a:lnTo>
                      <a:pt x="102" y="185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83" y="185"/>
                    </a:lnTo>
                    <a:lnTo>
                      <a:pt x="74" y="184"/>
                    </a:lnTo>
                    <a:lnTo>
                      <a:pt x="65" y="182"/>
                    </a:lnTo>
                    <a:lnTo>
                      <a:pt x="57" y="178"/>
                    </a:lnTo>
                    <a:lnTo>
                      <a:pt x="49" y="174"/>
                    </a:lnTo>
                    <a:lnTo>
                      <a:pt x="40" y="170"/>
                    </a:lnTo>
                    <a:lnTo>
                      <a:pt x="33" y="165"/>
                    </a:lnTo>
                    <a:lnTo>
                      <a:pt x="27" y="158"/>
                    </a:lnTo>
                    <a:lnTo>
                      <a:pt x="21" y="152"/>
                    </a:lnTo>
                    <a:lnTo>
                      <a:pt x="15" y="145"/>
                    </a:lnTo>
                    <a:lnTo>
                      <a:pt x="10" y="137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1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4" y="64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2" y="1"/>
                    </a:lnTo>
                    <a:lnTo>
                      <a:pt x="120" y="4"/>
                    </a:lnTo>
                    <a:lnTo>
                      <a:pt x="129" y="7"/>
                    </a:lnTo>
                    <a:lnTo>
                      <a:pt x="137" y="11"/>
                    </a:lnTo>
                    <a:lnTo>
                      <a:pt x="144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5" y="33"/>
                    </a:lnTo>
                    <a:lnTo>
                      <a:pt x="169" y="41"/>
                    </a:lnTo>
                    <a:lnTo>
                      <a:pt x="174" y="48"/>
                    </a:lnTo>
                    <a:lnTo>
                      <a:pt x="178" y="56"/>
                    </a:lnTo>
                    <a:lnTo>
                      <a:pt x="181" y="64"/>
                    </a:lnTo>
                    <a:lnTo>
                      <a:pt x="184" y="74"/>
                    </a:lnTo>
                    <a:lnTo>
                      <a:pt x="185" y="82"/>
                    </a:lnTo>
                    <a:lnTo>
                      <a:pt x="186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202" y="478281"/>
            <a:ext cx="6845905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0202" y="1296153"/>
            <a:ext cx="6845905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9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" y="1859096"/>
            <a:ext cx="8067672" cy="3289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11150" y="862979"/>
            <a:ext cx="1223459" cy="1224592"/>
            <a:chOff x="311150" y="636588"/>
            <a:chExt cx="2286000" cy="2286000"/>
          </a:xfrm>
        </p:grpSpPr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>
              <a:off x="311150" y="636588"/>
              <a:ext cx="2286000" cy="2286000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 userDrawn="1"/>
          </p:nvGrpSpPr>
          <p:grpSpPr>
            <a:xfrm>
              <a:off x="661693" y="1665288"/>
              <a:ext cx="1629615" cy="228600"/>
              <a:chOff x="0" y="2787650"/>
              <a:chExt cx="9144001" cy="1282700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 noEditPoints="1"/>
              </p:cNvSpPr>
              <p:nvPr userDrawn="1"/>
            </p:nvSpPr>
            <p:spPr bwMode="auto">
              <a:xfrm>
                <a:off x="0" y="2838450"/>
                <a:ext cx="1008063" cy="1211263"/>
              </a:xfrm>
              <a:custGeom>
                <a:avLst/>
                <a:gdLst>
                  <a:gd name="T0" fmla="*/ 1001 w 1271"/>
                  <a:gd name="T1" fmla="*/ 1053 h 1526"/>
                  <a:gd name="T2" fmla="*/ 983 w 1271"/>
                  <a:gd name="T3" fmla="*/ 989 h 1526"/>
                  <a:gd name="T4" fmla="*/ 943 w 1271"/>
                  <a:gd name="T5" fmla="*/ 939 h 1526"/>
                  <a:gd name="T6" fmla="*/ 881 w 1271"/>
                  <a:gd name="T7" fmla="*/ 901 h 1526"/>
                  <a:gd name="T8" fmla="*/ 797 w 1271"/>
                  <a:gd name="T9" fmla="*/ 878 h 1526"/>
                  <a:gd name="T10" fmla="*/ 689 w 1271"/>
                  <a:gd name="T11" fmla="*/ 870 h 1526"/>
                  <a:gd name="T12" fmla="*/ 708 w 1271"/>
                  <a:gd name="T13" fmla="*/ 1289 h 1526"/>
                  <a:gd name="T14" fmla="*/ 773 w 1271"/>
                  <a:gd name="T15" fmla="*/ 1286 h 1526"/>
                  <a:gd name="T16" fmla="*/ 857 w 1271"/>
                  <a:gd name="T17" fmla="*/ 1268 h 1526"/>
                  <a:gd name="T18" fmla="*/ 924 w 1271"/>
                  <a:gd name="T19" fmla="*/ 1235 h 1526"/>
                  <a:gd name="T20" fmla="*/ 971 w 1271"/>
                  <a:gd name="T21" fmla="*/ 1188 h 1526"/>
                  <a:gd name="T22" fmla="*/ 997 w 1271"/>
                  <a:gd name="T23" fmla="*/ 1127 h 1526"/>
                  <a:gd name="T24" fmla="*/ 917 w 1271"/>
                  <a:gd name="T25" fmla="*/ 434 h 1526"/>
                  <a:gd name="T26" fmla="*/ 912 w 1271"/>
                  <a:gd name="T27" fmla="*/ 390 h 1526"/>
                  <a:gd name="T28" fmla="*/ 890 w 1271"/>
                  <a:gd name="T29" fmla="*/ 334 h 1526"/>
                  <a:gd name="T30" fmla="*/ 848 w 1271"/>
                  <a:gd name="T31" fmla="*/ 290 h 1526"/>
                  <a:gd name="T32" fmla="*/ 788 w 1271"/>
                  <a:gd name="T33" fmla="*/ 258 h 1526"/>
                  <a:gd name="T34" fmla="*/ 711 w 1271"/>
                  <a:gd name="T35" fmla="*/ 242 h 1526"/>
                  <a:gd name="T36" fmla="*/ 264 w 1271"/>
                  <a:gd name="T37" fmla="*/ 238 h 1526"/>
                  <a:gd name="T38" fmla="*/ 629 w 1271"/>
                  <a:gd name="T39" fmla="*/ 643 h 1526"/>
                  <a:gd name="T40" fmla="*/ 720 w 1271"/>
                  <a:gd name="T41" fmla="*/ 636 h 1526"/>
                  <a:gd name="T42" fmla="*/ 797 w 1271"/>
                  <a:gd name="T43" fmla="*/ 614 h 1526"/>
                  <a:gd name="T44" fmla="*/ 856 w 1271"/>
                  <a:gd name="T45" fmla="*/ 579 h 1526"/>
                  <a:gd name="T46" fmla="*/ 891 w 1271"/>
                  <a:gd name="T47" fmla="*/ 537 h 1526"/>
                  <a:gd name="T48" fmla="*/ 905 w 1271"/>
                  <a:gd name="T49" fmla="*/ 507 h 1526"/>
                  <a:gd name="T50" fmla="*/ 916 w 1271"/>
                  <a:gd name="T51" fmla="*/ 460 h 1526"/>
                  <a:gd name="T52" fmla="*/ 1186 w 1271"/>
                  <a:gd name="T53" fmla="*/ 391 h 1526"/>
                  <a:gd name="T54" fmla="*/ 1175 w 1271"/>
                  <a:gd name="T55" fmla="*/ 487 h 1526"/>
                  <a:gd name="T56" fmla="*/ 1147 w 1271"/>
                  <a:gd name="T57" fmla="*/ 565 h 1526"/>
                  <a:gd name="T58" fmla="*/ 1104 w 1271"/>
                  <a:gd name="T59" fmla="*/ 630 h 1526"/>
                  <a:gd name="T60" fmla="*/ 1050 w 1271"/>
                  <a:gd name="T61" fmla="*/ 681 h 1526"/>
                  <a:gd name="T62" fmla="*/ 989 w 1271"/>
                  <a:gd name="T63" fmla="*/ 722 h 1526"/>
                  <a:gd name="T64" fmla="*/ 1001 w 1271"/>
                  <a:gd name="T65" fmla="*/ 745 h 1526"/>
                  <a:gd name="T66" fmla="*/ 1090 w 1271"/>
                  <a:gd name="T67" fmla="*/ 788 h 1526"/>
                  <a:gd name="T68" fmla="*/ 1164 w 1271"/>
                  <a:gd name="T69" fmla="*/ 843 h 1526"/>
                  <a:gd name="T70" fmla="*/ 1213 w 1271"/>
                  <a:gd name="T71" fmla="*/ 899 h 1526"/>
                  <a:gd name="T72" fmla="*/ 1236 w 1271"/>
                  <a:gd name="T73" fmla="*/ 939 h 1526"/>
                  <a:gd name="T74" fmla="*/ 1253 w 1271"/>
                  <a:gd name="T75" fmla="*/ 983 h 1526"/>
                  <a:gd name="T76" fmla="*/ 1265 w 1271"/>
                  <a:gd name="T77" fmla="*/ 1032 h 1526"/>
                  <a:gd name="T78" fmla="*/ 1270 w 1271"/>
                  <a:gd name="T79" fmla="*/ 1086 h 1526"/>
                  <a:gd name="T80" fmla="*/ 1270 w 1271"/>
                  <a:gd name="T81" fmla="*/ 1130 h 1526"/>
                  <a:gd name="T82" fmla="*/ 1260 w 1271"/>
                  <a:gd name="T83" fmla="*/ 1202 h 1526"/>
                  <a:gd name="T84" fmla="*/ 1240 w 1271"/>
                  <a:gd name="T85" fmla="*/ 1268 h 1526"/>
                  <a:gd name="T86" fmla="*/ 1207 w 1271"/>
                  <a:gd name="T87" fmla="*/ 1325 h 1526"/>
                  <a:gd name="T88" fmla="*/ 1167 w 1271"/>
                  <a:gd name="T89" fmla="*/ 1375 h 1526"/>
                  <a:gd name="T90" fmla="*/ 1115 w 1271"/>
                  <a:gd name="T91" fmla="*/ 1419 h 1526"/>
                  <a:gd name="T92" fmla="*/ 1056 w 1271"/>
                  <a:gd name="T93" fmla="*/ 1455 h 1526"/>
                  <a:gd name="T94" fmla="*/ 988 w 1271"/>
                  <a:gd name="T95" fmla="*/ 1484 h 1526"/>
                  <a:gd name="T96" fmla="*/ 911 w 1271"/>
                  <a:gd name="T97" fmla="*/ 1505 h 1526"/>
                  <a:gd name="T98" fmla="*/ 828 w 1271"/>
                  <a:gd name="T99" fmla="*/ 1520 h 1526"/>
                  <a:gd name="T100" fmla="*/ 738 w 1271"/>
                  <a:gd name="T101" fmla="*/ 1526 h 1526"/>
                  <a:gd name="T102" fmla="*/ 0 w 1271"/>
                  <a:gd name="T103" fmla="*/ 0 h 1526"/>
                  <a:gd name="T104" fmla="*/ 713 w 1271"/>
                  <a:gd name="T105" fmla="*/ 0 h 1526"/>
                  <a:gd name="T106" fmla="*/ 794 w 1271"/>
                  <a:gd name="T107" fmla="*/ 8 h 1526"/>
                  <a:gd name="T108" fmla="*/ 868 w 1271"/>
                  <a:gd name="T109" fmla="*/ 22 h 1526"/>
                  <a:gd name="T110" fmla="*/ 936 w 1271"/>
                  <a:gd name="T111" fmla="*/ 42 h 1526"/>
                  <a:gd name="T112" fmla="*/ 997 w 1271"/>
                  <a:gd name="T113" fmla="*/ 71 h 1526"/>
                  <a:gd name="T114" fmla="*/ 1050 w 1271"/>
                  <a:gd name="T115" fmla="*/ 106 h 1526"/>
                  <a:gd name="T116" fmla="*/ 1095 w 1271"/>
                  <a:gd name="T117" fmla="*/ 147 h 1526"/>
                  <a:gd name="T118" fmla="*/ 1131 w 1271"/>
                  <a:gd name="T119" fmla="*/ 194 h 1526"/>
                  <a:gd name="T120" fmla="*/ 1158 w 1271"/>
                  <a:gd name="T121" fmla="*/ 247 h 1526"/>
                  <a:gd name="T122" fmla="*/ 1176 w 1271"/>
                  <a:gd name="T123" fmla="*/ 305 h 1526"/>
                  <a:gd name="T124" fmla="*/ 1185 w 1271"/>
                  <a:gd name="T125" fmla="*/ 368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1" h="1526">
                    <a:moveTo>
                      <a:pt x="1002" y="1077"/>
                    </a:moveTo>
                    <a:lnTo>
                      <a:pt x="1002" y="1077"/>
                    </a:lnTo>
                    <a:lnTo>
                      <a:pt x="1001" y="1053"/>
                    </a:lnTo>
                    <a:lnTo>
                      <a:pt x="997" y="1031"/>
                    </a:lnTo>
                    <a:lnTo>
                      <a:pt x="991" y="1010"/>
                    </a:lnTo>
                    <a:lnTo>
                      <a:pt x="983" y="989"/>
                    </a:lnTo>
                    <a:lnTo>
                      <a:pt x="972" y="972"/>
                    </a:lnTo>
                    <a:lnTo>
                      <a:pt x="959" y="955"/>
                    </a:lnTo>
                    <a:lnTo>
                      <a:pt x="943" y="939"/>
                    </a:lnTo>
                    <a:lnTo>
                      <a:pt x="924" y="925"/>
                    </a:lnTo>
                    <a:lnTo>
                      <a:pt x="904" y="912"/>
                    </a:lnTo>
                    <a:lnTo>
                      <a:pt x="881" y="901"/>
                    </a:lnTo>
                    <a:lnTo>
                      <a:pt x="855" y="892"/>
                    </a:lnTo>
                    <a:lnTo>
                      <a:pt x="826" y="884"/>
                    </a:lnTo>
                    <a:lnTo>
                      <a:pt x="797" y="878"/>
                    </a:lnTo>
                    <a:lnTo>
                      <a:pt x="763" y="874"/>
                    </a:lnTo>
                    <a:lnTo>
                      <a:pt x="727" y="871"/>
                    </a:lnTo>
                    <a:lnTo>
                      <a:pt x="689" y="870"/>
                    </a:lnTo>
                    <a:lnTo>
                      <a:pt x="264" y="870"/>
                    </a:lnTo>
                    <a:lnTo>
                      <a:pt x="264" y="1289"/>
                    </a:lnTo>
                    <a:lnTo>
                      <a:pt x="708" y="1289"/>
                    </a:lnTo>
                    <a:lnTo>
                      <a:pt x="708" y="1289"/>
                    </a:lnTo>
                    <a:lnTo>
                      <a:pt x="742" y="1288"/>
                    </a:lnTo>
                    <a:lnTo>
                      <a:pt x="773" y="1286"/>
                    </a:lnTo>
                    <a:lnTo>
                      <a:pt x="804" y="1281"/>
                    </a:lnTo>
                    <a:lnTo>
                      <a:pt x="831" y="1275"/>
                    </a:lnTo>
                    <a:lnTo>
                      <a:pt x="857" y="1268"/>
                    </a:lnTo>
                    <a:lnTo>
                      <a:pt x="881" y="1258"/>
                    </a:lnTo>
                    <a:lnTo>
                      <a:pt x="904" y="1247"/>
                    </a:lnTo>
                    <a:lnTo>
                      <a:pt x="924" y="1235"/>
                    </a:lnTo>
                    <a:lnTo>
                      <a:pt x="942" y="1221"/>
                    </a:lnTo>
                    <a:lnTo>
                      <a:pt x="958" y="1206"/>
                    </a:lnTo>
                    <a:lnTo>
                      <a:pt x="971" y="1188"/>
                    </a:lnTo>
                    <a:lnTo>
                      <a:pt x="982" y="1169"/>
                    </a:lnTo>
                    <a:lnTo>
                      <a:pt x="991" y="1148"/>
                    </a:lnTo>
                    <a:lnTo>
                      <a:pt x="997" y="1127"/>
                    </a:lnTo>
                    <a:lnTo>
                      <a:pt x="1001" y="1103"/>
                    </a:lnTo>
                    <a:lnTo>
                      <a:pt x="1002" y="1077"/>
                    </a:lnTo>
                    <a:close/>
                    <a:moveTo>
                      <a:pt x="917" y="434"/>
                    </a:moveTo>
                    <a:lnTo>
                      <a:pt x="917" y="434"/>
                    </a:lnTo>
                    <a:lnTo>
                      <a:pt x="916" y="411"/>
                    </a:lnTo>
                    <a:lnTo>
                      <a:pt x="912" y="390"/>
                    </a:lnTo>
                    <a:lnTo>
                      <a:pt x="908" y="371"/>
                    </a:lnTo>
                    <a:lnTo>
                      <a:pt x="899" y="352"/>
                    </a:lnTo>
                    <a:lnTo>
                      <a:pt x="890" y="334"/>
                    </a:lnTo>
                    <a:lnTo>
                      <a:pt x="878" y="318"/>
                    </a:lnTo>
                    <a:lnTo>
                      <a:pt x="863" y="303"/>
                    </a:lnTo>
                    <a:lnTo>
                      <a:pt x="848" y="290"/>
                    </a:lnTo>
                    <a:lnTo>
                      <a:pt x="830" y="278"/>
                    </a:lnTo>
                    <a:lnTo>
                      <a:pt x="810" y="268"/>
                    </a:lnTo>
                    <a:lnTo>
                      <a:pt x="788" y="258"/>
                    </a:lnTo>
                    <a:lnTo>
                      <a:pt x="764" y="251"/>
                    </a:lnTo>
                    <a:lnTo>
                      <a:pt x="738" y="245"/>
                    </a:lnTo>
                    <a:lnTo>
                      <a:pt x="711" y="242"/>
                    </a:lnTo>
                    <a:lnTo>
                      <a:pt x="681" y="239"/>
                    </a:lnTo>
                    <a:lnTo>
                      <a:pt x="650" y="238"/>
                    </a:lnTo>
                    <a:lnTo>
                      <a:pt x="264" y="238"/>
                    </a:lnTo>
                    <a:lnTo>
                      <a:pt x="264" y="643"/>
                    </a:lnTo>
                    <a:lnTo>
                      <a:pt x="629" y="643"/>
                    </a:lnTo>
                    <a:lnTo>
                      <a:pt x="629" y="643"/>
                    </a:lnTo>
                    <a:lnTo>
                      <a:pt x="662" y="643"/>
                    </a:lnTo>
                    <a:lnTo>
                      <a:pt x="691" y="641"/>
                    </a:lnTo>
                    <a:lnTo>
                      <a:pt x="720" y="636"/>
                    </a:lnTo>
                    <a:lnTo>
                      <a:pt x="748" y="631"/>
                    </a:lnTo>
                    <a:lnTo>
                      <a:pt x="773" y="624"/>
                    </a:lnTo>
                    <a:lnTo>
                      <a:pt x="797" y="614"/>
                    </a:lnTo>
                    <a:lnTo>
                      <a:pt x="818" y="605"/>
                    </a:lnTo>
                    <a:lnTo>
                      <a:pt x="838" y="592"/>
                    </a:lnTo>
                    <a:lnTo>
                      <a:pt x="856" y="579"/>
                    </a:lnTo>
                    <a:lnTo>
                      <a:pt x="872" y="563"/>
                    </a:lnTo>
                    <a:lnTo>
                      <a:pt x="885" y="546"/>
                    </a:lnTo>
                    <a:lnTo>
                      <a:pt x="891" y="537"/>
                    </a:lnTo>
                    <a:lnTo>
                      <a:pt x="897" y="527"/>
                    </a:lnTo>
                    <a:lnTo>
                      <a:pt x="902" y="516"/>
                    </a:lnTo>
                    <a:lnTo>
                      <a:pt x="905" y="507"/>
                    </a:lnTo>
                    <a:lnTo>
                      <a:pt x="909" y="495"/>
                    </a:lnTo>
                    <a:lnTo>
                      <a:pt x="912" y="484"/>
                    </a:lnTo>
                    <a:lnTo>
                      <a:pt x="916" y="460"/>
                    </a:lnTo>
                    <a:lnTo>
                      <a:pt x="917" y="434"/>
                    </a:lnTo>
                    <a:close/>
                    <a:moveTo>
                      <a:pt x="1186" y="391"/>
                    </a:moveTo>
                    <a:lnTo>
                      <a:pt x="1186" y="391"/>
                    </a:lnTo>
                    <a:lnTo>
                      <a:pt x="1185" y="425"/>
                    </a:lnTo>
                    <a:lnTo>
                      <a:pt x="1181" y="457"/>
                    </a:lnTo>
                    <a:lnTo>
                      <a:pt x="1175" y="487"/>
                    </a:lnTo>
                    <a:lnTo>
                      <a:pt x="1167" y="515"/>
                    </a:lnTo>
                    <a:lnTo>
                      <a:pt x="1157" y="542"/>
                    </a:lnTo>
                    <a:lnTo>
                      <a:pt x="1147" y="565"/>
                    </a:lnTo>
                    <a:lnTo>
                      <a:pt x="1133" y="589"/>
                    </a:lnTo>
                    <a:lnTo>
                      <a:pt x="1119" y="610"/>
                    </a:lnTo>
                    <a:lnTo>
                      <a:pt x="1104" y="630"/>
                    </a:lnTo>
                    <a:lnTo>
                      <a:pt x="1087" y="648"/>
                    </a:lnTo>
                    <a:lnTo>
                      <a:pt x="1069" y="666"/>
                    </a:lnTo>
                    <a:lnTo>
                      <a:pt x="1050" y="681"/>
                    </a:lnTo>
                    <a:lnTo>
                      <a:pt x="1029" y="696"/>
                    </a:lnTo>
                    <a:lnTo>
                      <a:pt x="1009" y="709"/>
                    </a:lnTo>
                    <a:lnTo>
                      <a:pt x="989" y="722"/>
                    </a:lnTo>
                    <a:lnTo>
                      <a:pt x="967" y="733"/>
                    </a:lnTo>
                    <a:lnTo>
                      <a:pt x="967" y="733"/>
                    </a:lnTo>
                    <a:lnTo>
                      <a:pt x="1001" y="745"/>
                    </a:lnTo>
                    <a:lnTo>
                      <a:pt x="1032" y="758"/>
                    </a:lnTo>
                    <a:lnTo>
                      <a:pt x="1062" y="772"/>
                    </a:lnTo>
                    <a:lnTo>
                      <a:pt x="1090" y="788"/>
                    </a:lnTo>
                    <a:lnTo>
                      <a:pt x="1117" y="804"/>
                    </a:lnTo>
                    <a:lnTo>
                      <a:pt x="1142" y="822"/>
                    </a:lnTo>
                    <a:lnTo>
                      <a:pt x="1164" y="843"/>
                    </a:lnTo>
                    <a:lnTo>
                      <a:pt x="1186" y="864"/>
                    </a:lnTo>
                    <a:lnTo>
                      <a:pt x="1205" y="887"/>
                    </a:lnTo>
                    <a:lnTo>
                      <a:pt x="1213" y="899"/>
                    </a:lnTo>
                    <a:lnTo>
                      <a:pt x="1222" y="912"/>
                    </a:lnTo>
                    <a:lnTo>
                      <a:pt x="1229" y="925"/>
                    </a:lnTo>
                    <a:lnTo>
                      <a:pt x="1236" y="939"/>
                    </a:lnTo>
                    <a:lnTo>
                      <a:pt x="1242" y="952"/>
                    </a:lnTo>
                    <a:lnTo>
                      <a:pt x="1248" y="968"/>
                    </a:lnTo>
                    <a:lnTo>
                      <a:pt x="1253" y="983"/>
                    </a:lnTo>
                    <a:lnTo>
                      <a:pt x="1258" y="999"/>
                    </a:lnTo>
                    <a:lnTo>
                      <a:pt x="1261" y="1016"/>
                    </a:lnTo>
                    <a:lnTo>
                      <a:pt x="1265" y="1032"/>
                    </a:lnTo>
                    <a:lnTo>
                      <a:pt x="1267" y="1049"/>
                    </a:lnTo>
                    <a:lnTo>
                      <a:pt x="1268" y="1067"/>
                    </a:lnTo>
                    <a:lnTo>
                      <a:pt x="1270" y="1086"/>
                    </a:lnTo>
                    <a:lnTo>
                      <a:pt x="1271" y="1105"/>
                    </a:lnTo>
                    <a:lnTo>
                      <a:pt x="1271" y="1105"/>
                    </a:lnTo>
                    <a:lnTo>
                      <a:pt x="1270" y="1130"/>
                    </a:lnTo>
                    <a:lnTo>
                      <a:pt x="1267" y="1155"/>
                    </a:lnTo>
                    <a:lnTo>
                      <a:pt x="1265" y="1179"/>
                    </a:lnTo>
                    <a:lnTo>
                      <a:pt x="1260" y="1202"/>
                    </a:lnTo>
                    <a:lnTo>
                      <a:pt x="1254" y="1225"/>
                    </a:lnTo>
                    <a:lnTo>
                      <a:pt x="1247" y="1246"/>
                    </a:lnTo>
                    <a:lnTo>
                      <a:pt x="1240" y="1268"/>
                    </a:lnTo>
                    <a:lnTo>
                      <a:pt x="1230" y="1287"/>
                    </a:lnTo>
                    <a:lnTo>
                      <a:pt x="1219" y="1306"/>
                    </a:lnTo>
                    <a:lnTo>
                      <a:pt x="1207" y="1325"/>
                    </a:lnTo>
                    <a:lnTo>
                      <a:pt x="1195" y="1343"/>
                    </a:lnTo>
                    <a:lnTo>
                      <a:pt x="1181" y="1360"/>
                    </a:lnTo>
                    <a:lnTo>
                      <a:pt x="1167" y="1375"/>
                    </a:lnTo>
                    <a:lnTo>
                      <a:pt x="1150" y="1391"/>
                    </a:lnTo>
                    <a:lnTo>
                      <a:pt x="1133" y="1405"/>
                    </a:lnTo>
                    <a:lnTo>
                      <a:pt x="1115" y="1419"/>
                    </a:lnTo>
                    <a:lnTo>
                      <a:pt x="1096" y="1431"/>
                    </a:lnTo>
                    <a:lnTo>
                      <a:pt x="1077" y="1445"/>
                    </a:lnTo>
                    <a:lnTo>
                      <a:pt x="1056" y="1455"/>
                    </a:lnTo>
                    <a:lnTo>
                      <a:pt x="1034" y="1466"/>
                    </a:lnTo>
                    <a:lnTo>
                      <a:pt x="1012" y="1476"/>
                    </a:lnTo>
                    <a:lnTo>
                      <a:pt x="988" y="1484"/>
                    </a:lnTo>
                    <a:lnTo>
                      <a:pt x="963" y="1492"/>
                    </a:lnTo>
                    <a:lnTo>
                      <a:pt x="938" y="1499"/>
                    </a:lnTo>
                    <a:lnTo>
                      <a:pt x="911" y="1505"/>
                    </a:lnTo>
                    <a:lnTo>
                      <a:pt x="885" y="1511"/>
                    </a:lnTo>
                    <a:lnTo>
                      <a:pt x="856" y="1516"/>
                    </a:lnTo>
                    <a:lnTo>
                      <a:pt x="828" y="1520"/>
                    </a:lnTo>
                    <a:lnTo>
                      <a:pt x="799" y="1522"/>
                    </a:lnTo>
                    <a:lnTo>
                      <a:pt x="768" y="1525"/>
                    </a:lnTo>
                    <a:lnTo>
                      <a:pt x="738" y="1526"/>
                    </a:lnTo>
                    <a:lnTo>
                      <a:pt x="706" y="1526"/>
                    </a:lnTo>
                    <a:lnTo>
                      <a:pt x="0" y="1526"/>
                    </a:lnTo>
                    <a:lnTo>
                      <a:pt x="0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713" y="0"/>
                    </a:lnTo>
                    <a:lnTo>
                      <a:pt x="740" y="3"/>
                    </a:lnTo>
                    <a:lnTo>
                      <a:pt x="768" y="4"/>
                    </a:lnTo>
                    <a:lnTo>
                      <a:pt x="794" y="8"/>
                    </a:lnTo>
                    <a:lnTo>
                      <a:pt x="819" y="11"/>
                    </a:lnTo>
                    <a:lnTo>
                      <a:pt x="844" y="16"/>
                    </a:lnTo>
                    <a:lnTo>
                      <a:pt x="868" y="22"/>
                    </a:lnTo>
                    <a:lnTo>
                      <a:pt x="892" y="28"/>
                    </a:lnTo>
                    <a:lnTo>
                      <a:pt x="915" y="35"/>
                    </a:lnTo>
                    <a:lnTo>
                      <a:pt x="936" y="42"/>
                    </a:lnTo>
                    <a:lnTo>
                      <a:pt x="958" y="52"/>
                    </a:lnTo>
                    <a:lnTo>
                      <a:pt x="978" y="61"/>
                    </a:lnTo>
                    <a:lnTo>
                      <a:pt x="997" y="71"/>
                    </a:lnTo>
                    <a:lnTo>
                      <a:pt x="1015" y="82"/>
                    </a:lnTo>
                    <a:lnTo>
                      <a:pt x="1033" y="94"/>
                    </a:lnTo>
                    <a:lnTo>
                      <a:pt x="1050" y="106"/>
                    </a:lnTo>
                    <a:lnTo>
                      <a:pt x="1065" y="119"/>
                    </a:lnTo>
                    <a:lnTo>
                      <a:pt x="1081" y="133"/>
                    </a:lnTo>
                    <a:lnTo>
                      <a:pt x="1095" y="147"/>
                    </a:lnTo>
                    <a:lnTo>
                      <a:pt x="1108" y="162"/>
                    </a:lnTo>
                    <a:lnTo>
                      <a:pt x="1120" y="177"/>
                    </a:lnTo>
                    <a:lnTo>
                      <a:pt x="1131" y="194"/>
                    </a:lnTo>
                    <a:lnTo>
                      <a:pt x="1142" y="211"/>
                    </a:lnTo>
                    <a:lnTo>
                      <a:pt x="1150" y="229"/>
                    </a:lnTo>
                    <a:lnTo>
                      <a:pt x="1158" y="247"/>
                    </a:lnTo>
                    <a:lnTo>
                      <a:pt x="1166" y="266"/>
                    </a:lnTo>
                    <a:lnTo>
                      <a:pt x="1172" y="285"/>
                    </a:lnTo>
                    <a:lnTo>
                      <a:pt x="1176" y="305"/>
                    </a:lnTo>
                    <a:lnTo>
                      <a:pt x="1180" y="325"/>
                    </a:lnTo>
                    <a:lnTo>
                      <a:pt x="1184" y="347"/>
                    </a:lnTo>
                    <a:lnTo>
                      <a:pt x="1185" y="368"/>
                    </a:lnTo>
                    <a:lnTo>
                      <a:pt x="1186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 userDrawn="1"/>
            </p:nvSpPr>
            <p:spPr bwMode="auto">
              <a:xfrm>
                <a:off x="1149350" y="2787650"/>
                <a:ext cx="209550" cy="1262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 userDrawn="1"/>
            </p:nvSpPr>
            <p:spPr bwMode="auto">
              <a:xfrm>
                <a:off x="1484313" y="3122613"/>
                <a:ext cx="827088" cy="946150"/>
              </a:xfrm>
              <a:custGeom>
                <a:avLst/>
                <a:gdLst>
                  <a:gd name="T0" fmla="*/ 735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2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2 w 1044"/>
                  <a:gd name="T15" fmla="*/ 879 h 1192"/>
                  <a:gd name="T16" fmla="*/ 313 w 1044"/>
                  <a:gd name="T17" fmla="*/ 937 h 1192"/>
                  <a:gd name="T18" fmla="*/ 377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89 w 1044"/>
                  <a:gd name="T33" fmla="*/ 679 h 1192"/>
                  <a:gd name="T34" fmla="*/ 768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4 w 1044"/>
                  <a:gd name="T47" fmla="*/ 1168 h 1192"/>
                  <a:gd name="T48" fmla="*/ 185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3 w 1044"/>
                  <a:gd name="T55" fmla="*/ 989 h 1192"/>
                  <a:gd name="T56" fmla="*/ 10 w 1044"/>
                  <a:gd name="T57" fmla="*/ 917 h 1192"/>
                  <a:gd name="T58" fmla="*/ 0 w 1044"/>
                  <a:gd name="T59" fmla="*/ 836 h 1192"/>
                  <a:gd name="T60" fmla="*/ 2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5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6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89" y="679"/>
                    </a:moveTo>
                    <a:lnTo>
                      <a:pt x="789" y="679"/>
                    </a:lnTo>
                    <a:lnTo>
                      <a:pt x="763" y="670"/>
                    </a:lnTo>
                    <a:lnTo>
                      <a:pt x="735" y="661"/>
                    </a:lnTo>
                    <a:lnTo>
                      <a:pt x="703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4" y="646"/>
                    </a:lnTo>
                    <a:lnTo>
                      <a:pt x="392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2" y="708"/>
                    </a:lnTo>
                    <a:lnTo>
                      <a:pt x="290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2" y="879"/>
                    </a:lnTo>
                    <a:lnTo>
                      <a:pt x="280" y="896"/>
                    </a:lnTo>
                    <a:lnTo>
                      <a:pt x="289" y="911"/>
                    </a:lnTo>
                    <a:lnTo>
                      <a:pt x="300" y="924"/>
                    </a:lnTo>
                    <a:lnTo>
                      <a:pt x="313" y="937"/>
                    </a:lnTo>
                    <a:lnTo>
                      <a:pt x="326" y="948"/>
                    </a:lnTo>
                    <a:lnTo>
                      <a:pt x="343" y="959"/>
                    </a:lnTo>
                    <a:lnTo>
                      <a:pt x="360" y="967"/>
                    </a:lnTo>
                    <a:lnTo>
                      <a:pt x="377" y="976"/>
                    </a:lnTo>
                    <a:lnTo>
                      <a:pt x="398" y="982"/>
                    </a:lnTo>
                    <a:lnTo>
                      <a:pt x="418" y="986"/>
                    </a:lnTo>
                    <a:lnTo>
                      <a:pt x="440" y="990"/>
                    </a:lnTo>
                    <a:lnTo>
                      <a:pt x="461" y="992"/>
                    </a:lnTo>
                    <a:lnTo>
                      <a:pt x="485" y="992"/>
                    </a:lnTo>
                    <a:lnTo>
                      <a:pt x="485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3" y="802"/>
                    </a:lnTo>
                    <a:lnTo>
                      <a:pt x="786" y="790"/>
                    </a:lnTo>
                    <a:lnTo>
                      <a:pt x="788" y="777"/>
                    </a:lnTo>
                    <a:lnTo>
                      <a:pt x="788" y="764"/>
                    </a:lnTo>
                    <a:lnTo>
                      <a:pt x="789" y="751"/>
                    </a:lnTo>
                    <a:lnTo>
                      <a:pt x="789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8" y="1043"/>
                    </a:lnTo>
                    <a:lnTo>
                      <a:pt x="751" y="1059"/>
                    </a:lnTo>
                    <a:lnTo>
                      <a:pt x="735" y="1076"/>
                    </a:lnTo>
                    <a:lnTo>
                      <a:pt x="715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50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1" y="1179"/>
                    </a:lnTo>
                    <a:lnTo>
                      <a:pt x="272" y="1174"/>
                    </a:lnTo>
                    <a:lnTo>
                      <a:pt x="254" y="1168"/>
                    </a:lnTo>
                    <a:lnTo>
                      <a:pt x="237" y="1162"/>
                    </a:lnTo>
                    <a:lnTo>
                      <a:pt x="219" y="1155"/>
                    </a:lnTo>
                    <a:lnTo>
                      <a:pt x="202" y="1148"/>
                    </a:lnTo>
                    <a:lnTo>
                      <a:pt x="185" y="1139"/>
                    </a:lnTo>
                    <a:lnTo>
                      <a:pt x="168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5" y="1064"/>
                    </a:lnTo>
                    <a:lnTo>
                      <a:pt x="73" y="1050"/>
                    </a:lnTo>
                    <a:lnTo>
                      <a:pt x="62" y="1035"/>
                    </a:lnTo>
                    <a:lnTo>
                      <a:pt x="51" y="1021"/>
                    </a:lnTo>
                    <a:lnTo>
                      <a:pt x="42" y="1005"/>
                    </a:lnTo>
                    <a:lnTo>
                      <a:pt x="33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4" y="936"/>
                    </a:lnTo>
                    <a:lnTo>
                      <a:pt x="10" y="917"/>
                    </a:lnTo>
                    <a:lnTo>
                      <a:pt x="6" y="898"/>
                    </a:lnTo>
                    <a:lnTo>
                      <a:pt x="2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2" y="787"/>
                    </a:lnTo>
                    <a:lnTo>
                      <a:pt x="6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0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70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3" y="451"/>
                    </a:lnTo>
                    <a:lnTo>
                      <a:pt x="780" y="425"/>
                    </a:lnTo>
                    <a:lnTo>
                      <a:pt x="775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4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3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9" y="246"/>
                    </a:lnTo>
                    <a:lnTo>
                      <a:pt x="328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1" y="290"/>
                    </a:lnTo>
                    <a:lnTo>
                      <a:pt x="173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6" y="39"/>
                    </a:lnTo>
                    <a:lnTo>
                      <a:pt x="271" y="32"/>
                    </a:lnTo>
                    <a:lnTo>
                      <a:pt x="297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10" y="6"/>
                    </a:lnTo>
                    <a:lnTo>
                      <a:pt x="440" y="3"/>
                    </a:lnTo>
                    <a:lnTo>
                      <a:pt x="472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29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8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1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6" y="236"/>
                    </a:lnTo>
                    <a:lnTo>
                      <a:pt x="1004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2424113" y="3117850"/>
                <a:ext cx="846138" cy="952500"/>
              </a:xfrm>
              <a:custGeom>
                <a:avLst/>
                <a:gdLst>
                  <a:gd name="T0" fmla="*/ 531 w 1065"/>
                  <a:gd name="T1" fmla="*/ 1198 h 1200"/>
                  <a:gd name="T2" fmla="*/ 413 w 1065"/>
                  <a:gd name="T3" fmla="*/ 1174 h 1200"/>
                  <a:gd name="T4" fmla="*/ 306 w 1065"/>
                  <a:gd name="T5" fmla="*/ 1128 h 1200"/>
                  <a:gd name="T6" fmla="*/ 211 w 1065"/>
                  <a:gd name="T7" fmla="*/ 1064 h 1200"/>
                  <a:gd name="T8" fmla="*/ 131 w 1065"/>
                  <a:gd name="T9" fmla="*/ 983 h 1200"/>
                  <a:gd name="T10" fmla="*/ 69 w 1065"/>
                  <a:gd name="T11" fmla="*/ 887 h 1200"/>
                  <a:gd name="T12" fmla="*/ 25 w 1065"/>
                  <a:gd name="T13" fmla="*/ 781 h 1200"/>
                  <a:gd name="T14" fmla="*/ 4 w 1065"/>
                  <a:gd name="T15" fmla="*/ 665 h 1200"/>
                  <a:gd name="T16" fmla="*/ 1 w 1065"/>
                  <a:gd name="T17" fmla="*/ 573 h 1200"/>
                  <a:gd name="T18" fmla="*/ 18 w 1065"/>
                  <a:gd name="T19" fmla="*/ 454 h 1200"/>
                  <a:gd name="T20" fmla="*/ 56 w 1065"/>
                  <a:gd name="T21" fmla="*/ 344 h 1200"/>
                  <a:gd name="T22" fmla="*/ 115 w 1065"/>
                  <a:gd name="T23" fmla="*/ 244 h 1200"/>
                  <a:gd name="T24" fmla="*/ 190 w 1065"/>
                  <a:gd name="T25" fmla="*/ 158 h 1200"/>
                  <a:gd name="T26" fmla="*/ 281 w 1065"/>
                  <a:gd name="T27" fmla="*/ 88 h 1200"/>
                  <a:gd name="T28" fmla="*/ 386 w 1065"/>
                  <a:gd name="T29" fmla="*/ 37 h 1200"/>
                  <a:gd name="T30" fmla="*/ 503 w 1065"/>
                  <a:gd name="T31" fmla="*/ 7 h 1200"/>
                  <a:gd name="T32" fmla="*/ 597 w 1065"/>
                  <a:gd name="T33" fmla="*/ 0 h 1200"/>
                  <a:gd name="T34" fmla="*/ 745 w 1065"/>
                  <a:gd name="T35" fmla="*/ 14 h 1200"/>
                  <a:gd name="T36" fmla="*/ 868 w 1065"/>
                  <a:gd name="T37" fmla="*/ 55 h 1200"/>
                  <a:gd name="T38" fmla="*/ 971 w 1065"/>
                  <a:gd name="T39" fmla="*/ 118 h 1200"/>
                  <a:gd name="T40" fmla="*/ 1057 w 1065"/>
                  <a:gd name="T41" fmla="*/ 198 h 1200"/>
                  <a:gd name="T42" fmla="*/ 847 w 1065"/>
                  <a:gd name="T43" fmla="*/ 329 h 1200"/>
                  <a:gd name="T44" fmla="*/ 781 w 1065"/>
                  <a:gd name="T45" fmla="*/ 280 h 1200"/>
                  <a:gd name="T46" fmla="*/ 707 w 1065"/>
                  <a:gd name="T47" fmla="*/ 247 h 1200"/>
                  <a:gd name="T48" fmla="*/ 619 w 1065"/>
                  <a:gd name="T49" fmla="*/ 231 h 1200"/>
                  <a:gd name="T50" fmla="*/ 559 w 1065"/>
                  <a:gd name="T51" fmla="*/ 233 h 1200"/>
                  <a:gd name="T52" fmla="*/ 493 w 1065"/>
                  <a:gd name="T53" fmla="*/ 247 h 1200"/>
                  <a:gd name="T54" fmla="*/ 433 w 1065"/>
                  <a:gd name="T55" fmla="*/ 276 h 1200"/>
                  <a:gd name="T56" fmla="*/ 381 w 1065"/>
                  <a:gd name="T57" fmla="*/ 315 h 1200"/>
                  <a:gd name="T58" fmla="*/ 337 w 1065"/>
                  <a:gd name="T59" fmla="*/ 365 h 1200"/>
                  <a:gd name="T60" fmla="*/ 302 w 1065"/>
                  <a:gd name="T61" fmla="*/ 424 h 1200"/>
                  <a:gd name="T62" fmla="*/ 278 w 1065"/>
                  <a:gd name="T63" fmla="*/ 489 h 1200"/>
                  <a:gd name="T64" fmla="*/ 265 w 1065"/>
                  <a:gd name="T65" fmla="*/ 561 h 1200"/>
                  <a:gd name="T66" fmla="*/ 264 w 1065"/>
                  <a:gd name="T67" fmla="*/ 618 h 1200"/>
                  <a:gd name="T68" fmla="*/ 273 w 1065"/>
                  <a:gd name="T69" fmla="*/ 692 h 1200"/>
                  <a:gd name="T70" fmla="*/ 295 w 1065"/>
                  <a:gd name="T71" fmla="*/ 762 h 1200"/>
                  <a:gd name="T72" fmla="*/ 328 w 1065"/>
                  <a:gd name="T73" fmla="*/ 823 h 1200"/>
                  <a:gd name="T74" fmla="*/ 371 w 1065"/>
                  <a:gd name="T75" fmla="*/ 875 h 1200"/>
                  <a:gd name="T76" fmla="*/ 424 w 1065"/>
                  <a:gd name="T77" fmla="*/ 918 h 1200"/>
                  <a:gd name="T78" fmla="*/ 485 w 1065"/>
                  <a:gd name="T79" fmla="*/ 949 h 1200"/>
                  <a:gd name="T80" fmla="*/ 553 w 1065"/>
                  <a:gd name="T81" fmla="*/ 967 h 1200"/>
                  <a:gd name="T82" fmla="*/ 608 w 1065"/>
                  <a:gd name="T83" fmla="*/ 972 h 1200"/>
                  <a:gd name="T84" fmla="*/ 695 w 1065"/>
                  <a:gd name="T85" fmla="*/ 961 h 1200"/>
                  <a:gd name="T86" fmla="*/ 773 w 1065"/>
                  <a:gd name="T87" fmla="*/ 931 h 1200"/>
                  <a:gd name="T88" fmla="*/ 842 w 1065"/>
                  <a:gd name="T89" fmla="*/ 886 h 1200"/>
                  <a:gd name="T90" fmla="*/ 1065 w 1065"/>
                  <a:gd name="T91" fmla="*/ 985 h 1200"/>
                  <a:gd name="T92" fmla="*/ 1000 w 1065"/>
                  <a:gd name="T93" fmla="*/ 1052 h 1200"/>
                  <a:gd name="T94" fmla="*/ 899 w 1065"/>
                  <a:gd name="T95" fmla="*/ 1125 h 1200"/>
                  <a:gd name="T96" fmla="*/ 781 w 1065"/>
                  <a:gd name="T97" fmla="*/ 1176 h 1200"/>
                  <a:gd name="T98" fmla="*/ 635 w 1065"/>
                  <a:gd name="T99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5" h="1200">
                    <a:moveTo>
                      <a:pt x="595" y="1200"/>
                    </a:moveTo>
                    <a:lnTo>
                      <a:pt x="595" y="1200"/>
                    </a:lnTo>
                    <a:lnTo>
                      <a:pt x="562" y="1200"/>
                    </a:lnTo>
                    <a:lnTo>
                      <a:pt x="531" y="1198"/>
                    </a:lnTo>
                    <a:lnTo>
                      <a:pt x="502" y="1194"/>
                    </a:lnTo>
                    <a:lnTo>
                      <a:pt x="471" y="1188"/>
                    </a:lnTo>
                    <a:lnTo>
                      <a:pt x="442" y="1182"/>
                    </a:lnTo>
                    <a:lnTo>
                      <a:pt x="413" y="1174"/>
                    </a:lnTo>
                    <a:lnTo>
                      <a:pt x="385" y="1164"/>
                    </a:lnTo>
                    <a:lnTo>
                      <a:pt x="357" y="1153"/>
                    </a:lnTo>
                    <a:lnTo>
                      <a:pt x="331" y="1141"/>
                    </a:lnTo>
                    <a:lnTo>
                      <a:pt x="306" y="1128"/>
                    </a:lnTo>
                    <a:lnTo>
                      <a:pt x="281" y="1114"/>
                    </a:lnTo>
                    <a:lnTo>
                      <a:pt x="257" y="1098"/>
                    </a:lnTo>
                    <a:lnTo>
                      <a:pt x="233" y="1082"/>
                    </a:lnTo>
                    <a:lnTo>
                      <a:pt x="211" y="1064"/>
                    </a:lnTo>
                    <a:lnTo>
                      <a:pt x="190" y="1045"/>
                    </a:lnTo>
                    <a:lnTo>
                      <a:pt x="170" y="1026"/>
                    </a:lnTo>
                    <a:lnTo>
                      <a:pt x="149" y="1004"/>
                    </a:lnTo>
                    <a:lnTo>
                      <a:pt x="131" y="983"/>
                    </a:lnTo>
                    <a:lnTo>
                      <a:pt x="115" y="960"/>
                    </a:lnTo>
                    <a:lnTo>
                      <a:pt x="98" y="937"/>
                    </a:lnTo>
                    <a:lnTo>
                      <a:pt x="84" y="912"/>
                    </a:lnTo>
                    <a:lnTo>
                      <a:pt x="69" y="887"/>
                    </a:lnTo>
                    <a:lnTo>
                      <a:pt x="56" y="862"/>
                    </a:lnTo>
                    <a:lnTo>
                      <a:pt x="45" y="836"/>
                    </a:lnTo>
                    <a:lnTo>
                      <a:pt x="35" y="808"/>
                    </a:lnTo>
                    <a:lnTo>
                      <a:pt x="25" y="781"/>
                    </a:lnTo>
                    <a:lnTo>
                      <a:pt x="18" y="752"/>
                    </a:lnTo>
                    <a:lnTo>
                      <a:pt x="12" y="723"/>
                    </a:lnTo>
                    <a:lnTo>
                      <a:pt x="7" y="694"/>
                    </a:lnTo>
                    <a:lnTo>
                      <a:pt x="4" y="665"/>
                    </a:lnTo>
                    <a:lnTo>
                      <a:pt x="1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1" y="573"/>
                    </a:lnTo>
                    <a:lnTo>
                      <a:pt x="4" y="542"/>
                    </a:lnTo>
                    <a:lnTo>
                      <a:pt x="7" y="512"/>
                    </a:lnTo>
                    <a:lnTo>
                      <a:pt x="12" y="483"/>
                    </a:lnTo>
                    <a:lnTo>
                      <a:pt x="18" y="454"/>
                    </a:lnTo>
                    <a:lnTo>
                      <a:pt x="25" y="426"/>
                    </a:lnTo>
                    <a:lnTo>
                      <a:pt x="35" y="397"/>
                    </a:lnTo>
                    <a:lnTo>
                      <a:pt x="45" y="370"/>
                    </a:lnTo>
                    <a:lnTo>
                      <a:pt x="56" y="344"/>
                    </a:lnTo>
                    <a:lnTo>
                      <a:pt x="69" y="317"/>
                    </a:lnTo>
                    <a:lnTo>
                      <a:pt x="84" y="292"/>
                    </a:lnTo>
                    <a:lnTo>
                      <a:pt x="98" y="267"/>
                    </a:lnTo>
                    <a:lnTo>
                      <a:pt x="115" y="244"/>
                    </a:lnTo>
                    <a:lnTo>
                      <a:pt x="131" y="221"/>
                    </a:lnTo>
                    <a:lnTo>
                      <a:pt x="150" y="199"/>
                    </a:lnTo>
                    <a:lnTo>
                      <a:pt x="170" y="178"/>
                    </a:lnTo>
                    <a:lnTo>
                      <a:pt x="190" y="158"/>
                    </a:lnTo>
                    <a:lnTo>
                      <a:pt x="211" y="139"/>
                    </a:lnTo>
                    <a:lnTo>
                      <a:pt x="234" y="121"/>
                    </a:lnTo>
                    <a:lnTo>
                      <a:pt x="257" y="104"/>
                    </a:lnTo>
                    <a:lnTo>
                      <a:pt x="281" y="88"/>
                    </a:lnTo>
                    <a:lnTo>
                      <a:pt x="306" y="74"/>
                    </a:lnTo>
                    <a:lnTo>
                      <a:pt x="332" y="61"/>
                    </a:lnTo>
                    <a:lnTo>
                      <a:pt x="358" y="47"/>
                    </a:lnTo>
                    <a:lnTo>
                      <a:pt x="386" y="37"/>
                    </a:lnTo>
                    <a:lnTo>
                      <a:pt x="414" y="27"/>
                    </a:lnTo>
                    <a:lnTo>
                      <a:pt x="443" y="19"/>
                    </a:lnTo>
                    <a:lnTo>
                      <a:pt x="473" y="12"/>
                    </a:lnTo>
                    <a:lnTo>
                      <a:pt x="503" y="7"/>
                    </a:lnTo>
                    <a:lnTo>
                      <a:pt x="534" y="3"/>
                    </a:lnTo>
                    <a:lnTo>
                      <a:pt x="565" y="1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637" y="1"/>
                    </a:lnTo>
                    <a:lnTo>
                      <a:pt x="675" y="3"/>
                    </a:lnTo>
                    <a:lnTo>
                      <a:pt x="711" y="8"/>
                    </a:lnTo>
                    <a:lnTo>
                      <a:pt x="745" y="14"/>
                    </a:lnTo>
                    <a:lnTo>
                      <a:pt x="779" y="22"/>
                    </a:lnTo>
                    <a:lnTo>
                      <a:pt x="810" y="32"/>
                    </a:lnTo>
                    <a:lnTo>
                      <a:pt x="840" y="43"/>
                    </a:lnTo>
                    <a:lnTo>
                      <a:pt x="868" y="55"/>
                    </a:lnTo>
                    <a:lnTo>
                      <a:pt x="896" y="69"/>
                    </a:lnTo>
                    <a:lnTo>
                      <a:pt x="922" y="83"/>
                    </a:lnTo>
                    <a:lnTo>
                      <a:pt x="947" y="100"/>
                    </a:lnTo>
                    <a:lnTo>
                      <a:pt x="971" y="118"/>
                    </a:lnTo>
                    <a:lnTo>
                      <a:pt x="994" y="136"/>
                    </a:lnTo>
                    <a:lnTo>
                      <a:pt x="1015" y="156"/>
                    </a:lnTo>
                    <a:lnTo>
                      <a:pt x="1037" y="176"/>
                    </a:lnTo>
                    <a:lnTo>
                      <a:pt x="1057" y="198"/>
                    </a:lnTo>
                    <a:lnTo>
                      <a:pt x="893" y="375"/>
                    </a:lnTo>
                    <a:lnTo>
                      <a:pt x="893" y="375"/>
                    </a:lnTo>
                    <a:lnTo>
                      <a:pt x="862" y="344"/>
                    </a:lnTo>
                    <a:lnTo>
                      <a:pt x="847" y="329"/>
                    </a:lnTo>
                    <a:lnTo>
                      <a:pt x="831" y="316"/>
                    </a:lnTo>
                    <a:lnTo>
                      <a:pt x="814" y="303"/>
                    </a:lnTo>
                    <a:lnTo>
                      <a:pt x="798" y="291"/>
                    </a:lnTo>
                    <a:lnTo>
                      <a:pt x="781" y="280"/>
                    </a:lnTo>
                    <a:lnTo>
                      <a:pt x="763" y="271"/>
                    </a:lnTo>
                    <a:lnTo>
                      <a:pt x="745" y="261"/>
                    </a:lnTo>
                    <a:lnTo>
                      <a:pt x="726" y="254"/>
                    </a:lnTo>
                    <a:lnTo>
                      <a:pt x="707" y="247"/>
                    </a:lnTo>
                    <a:lnTo>
                      <a:pt x="685" y="241"/>
                    </a:lnTo>
                    <a:lnTo>
                      <a:pt x="665" y="236"/>
                    </a:lnTo>
                    <a:lnTo>
                      <a:pt x="642" y="233"/>
                    </a:lnTo>
                    <a:lnTo>
                      <a:pt x="619" y="231"/>
                    </a:lnTo>
                    <a:lnTo>
                      <a:pt x="595" y="230"/>
                    </a:lnTo>
                    <a:lnTo>
                      <a:pt x="595" y="230"/>
                    </a:lnTo>
                    <a:lnTo>
                      <a:pt x="577" y="231"/>
                    </a:lnTo>
                    <a:lnTo>
                      <a:pt x="559" y="233"/>
                    </a:lnTo>
                    <a:lnTo>
                      <a:pt x="542" y="235"/>
                    </a:lnTo>
                    <a:lnTo>
                      <a:pt x="525" y="239"/>
                    </a:lnTo>
                    <a:lnTo>
                      <a:pt x="509" y="242"/>
                    </a:lnTo>
                    <a:lnTo>
                      <a:pt x="493" y="247"/>
                    </a:lnTo>
                    <a:lnTo>
                      <a:pt x="478" y="253"/>
                    </a:lnTo>
                    <a:lnTo>
                      <a:pt x="462" y="260"/>
                    </a:lnTo>
                    <a:lnTo>
                      <a:pt x="448" y="267"/>
                    </a:lnTo>
                    <a:lnTo>
                      <a:pt x="433" y="276"/>
                    </a:lnTo>
                    <a:lnTo>
                      <a:pt x="419" y="284"/>
                    </a:lnTo>
                    <a:lnTo>
                      <a:pt x="406" y="293"/>
                    </a:lnTo>
                    <a:lnTo>
                      <a:pt x="393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7" y="365"/>
                    </a:lnTo>
                    <a:lnTo>
                      <a:pt x="327" y="378"/>
                    </a:lnTo>
                    <a:lnTo>
                      <a:pt x="318" y="394"/>
                    </a:lnTo>
                    <a:lnTo>
                      <a:pt x="309" y="408"/>
                    </a:lnTo>
                    <a:lnTo>
                      <a:pt x="302" y="424"/>
                    </a:lnTo>
                    <a:lnTo>
                      <a:pt x="295" y="439"/>
                    </a:lnTo>
                    <a:lnTo>
                      <a:pt x="288" y="456"/>
                    </a:lnTo>
                    <a:lnTo>
                      <a:pt x="283" y="473"/>
                    </a:lnTo>
                    <a:lnTo>
                      <a:pt x="278" y="489"/>
                    </a:lnTo>
                    <a:lnTo>
                      <a:pt x="273" y="507"/>
                    </a:lnTo>
                    <a:lnTo>
                      <a:pt x="270" y="525"/>
                    </a:lnTo>
                    <a:lnTo>
                      <a:pt x="267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4" y="599"/>
                    </a:lnTo>
                    <a:lnTo>
                      <a:pt x="264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7" y="657"/>
                    </a:lnTo>
                    <a:lnTo>
                      <a:pt x="270" y="674"/>
                    </a:lnTo>
                    <a:lnTo>
                      <a:pt x="273" y="692"/>
                    </a:lnTo>
                    <a:lnTo>
                      <a:pt x="278" y="710"/>
                    </a:lnTo>
                    <a:lnTo>
                      <a:pt x="283" y="727"/>
                    </a:lnTo>
                    <a:lnTo>
                      <a:pt x="289" y="745"/>
                    </a:lnTo>
                    <a:lnTo>
                      <a:pt x="295" y="762"/>
                    </a:lnTo>
                    <a:lnTo>
                      <a:pt x="302" y="777"/>
                    </a:lnTo>
                    <a:lnTo>
                      <a:pt x="310" y="793"/>
                    </a:lnTo>
                    <a:lnTo>
                      <a:pt x="319" y="808"/>
                    </a:lnTo>
                    <a:lnTo>
                      <a:pt x="328" y="823"/>
                    </a:lnTo>
                    <a:lnTo>
                      <a:pt x="338" y="837"/>
                    </a:lnTo>
                    <a:lnTo>
                      <a:pt x="349" y="850"/>
                    </a:lnTo>
                    <a:lnTo>
                      <a:pt x="359" y="863"/>
                    </a:lnTo>
                    <a:lnTo>
                      <a:pt x="371" y="875"/>
                    </a:lnTo>
                    <a:lnTo>
                      <a:pt x="383" y="887"/>
                    </a:lnTo>
                    <a:lnTo>
                      <a:pt x="396" y="898"/>
                    </a:lnTo>
                    <a:lnTo>
                      <a:pt x="410" y="909"/>
                    </a:lnTo>
                    <a:lnTo>
                      <a:pt x="424" y="918"/>
                    </a:lnTo>
                    <a:lnTo>
                      <a:pt x="438" y="926"/>
                    </a:lnTo>
                    <a:lnTo>
                      <a:pt x="453" y="935"/>
                    </a:lnTo>
                    <a:lnTo>
                      <a:pt x="468" y="942"/>
                    </a:lnTo>
                    <a:lnTo>
                      <a:pt x="485" y="949"/>
                    </a:lnTo>
                    <a:lnTo>
                      <a:pt x="500" y="955"/>
                    </a:lnTo>
                    <a:lnTo>
                      <a:pt x="517" y="960"/>
                    </a:lnTo>
                    <a:lnTo>
                      <a:pt x="535" y="964"/>
                    </a:lnTo>
                    <a:lnTo>
                      <a:pt x="553" y="967"/>
                    </a:lnTo>
                    <a:lnTo>
                      <a:pt x="571" y="969"/>
                    </a:lnTo>
                    <a:lnTo>
                      <a:pt x="589" y="971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31" y="971"/>
                    </a:lnTo>
                    <a:lnTo>
                      <a:pt x="653" y="968"/>
                    </a:lnTo>
                    <a:lnTo>
                      <a:pt x="675" y="966"/>
                    </a:lnTo>
                    <a:lnTo>
                      <a:pt x="695" y="961"/>
                    </a:lnTo>
                    <a:lnTo>
                      <a:pt x="715" y="955"/>
                    </a:lnTo>
                    <a:lnTo>
                      <a:pt x="734" y="948"/>
                    </a:lnTo>
                    <a:lnTo>
                      <a:pt x="754" y="941"/>
                    </a:lnTo>
                    <a:lnTo>
                      <a:pt x="773" y="931"/>
                    </a:lnTo>
                    <a:lnTo>
                      <a:pt x="791" y="922"/>
                    </a:lnTo>
                    <a:lnTo>
                      <a:pt x="808" y="911"/>
                    </a:lnTo>
                    <a:lnTo>
                      <a:pt x="825" y="899"/>
                    </a:lnTo>
                    <a:lnTo>
                      <a:pt x="842" y="886"/>
                    </a:lnTo>
                    <a:lnTo>
                      <a:pt x="859" y="873"/>
                    </a:lnTo>
                    <a:lnTo>
                      <a:pt x="875" y="858"/>
                    </a:lnTo>
                    <a:lnTo>
                      <a:pt x="906" y="827"/>
                    </a:lnTo>
                    <a:lnTo>
                      <a:pt x="1065" y="985"/>
                    </a:lnTo>
                    <a:lnTo>
                      <a:pt x="1065" y="985"/>
                    </a:lnTo>
                    <a:lnTo>
                      <a:pt x="1044" y="1008"/>
                    </a:lnTo>
                    <a:lnTo>
                      <a:pt x="1022" y="1030"/>
                    </a:lnTo>
                    <a:lnTo>
                      <a:pt x="1000" y="1052"/>
                    </a:lnTo>
                    <a:lnTo>
                      <a:pt x="976" y="1072"/>
                    </a:lnTo>
                    <a:lnTo>
                      <a:pt x="951" y="1090"/>
                    </a:lnTo>
                    <a:lnTo>
                      <a:pt x="926" y="1108"/>
                    </a:lnTo>
                    <a:lnTo>
                      <a:pt x="899" y="1125"/>
                    </a:lnTo>
                    <a:lnTo>
                      <a:pt x="872" y="1140"/>
                    </a:lnTo>
                    <a:lnTo>
                      <a:pt x="843" y="1153"/>
                    </a:lnTo>
                    <a:lnTo>
                      <a:pt x="812" y="1165"/>
                    </a:lnTo>
                    <a:lnTo>
                      <a:pt x="781" y="1176"/>
                    </a:lnTo>
                    <a:lnTo>
                      <a:pt x="748" y="1184"/>
                    </a:lnTo>
                    <a:lnTo>
                      <a:pt x="712" y="1192"/>
                    </a:lnTo>
                    <a:lnTo>
                      <a:pt x="675" y="1196"/>
                    </a:lnTo>
                    <a:lnTo>
                      <a:pt x="635" y="1199"/>
                    </a:lnTo>
                    <a:lnTo>
                      <a:pt x="595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 userDrawn="1"/>
            </p:nvSpPr>
            <p:spPr bwMode="auto">
              <a:xfrm>
                <a:off x="3375025" y="2787650"/>
                <a:ext cx="854075" cy="1262063"/>
              </a:xfrm>
              <a:custGeom>
                <a:avLst/>
                <a:gdLst>
                  <a:gd name="T0" fmla="*/ 1076 w 1076"/>
                  <a:gd name="T1" fmla="*/ 1590 h 1590"/>
                  <a:gd name="T2" fmla="*/ 771 w 1076"/>
                  <a:gd name="T3" fmla="*/ 1590 h 1590"/>
                  <a:gd name="T4" fmla="*/ 425 w 1076"/>
                  <a:gd name="T5" fmla="*/ 1093 h 1590"/>
                  <a:gd name="T6" fmla="*/ 264 w 1076"/>
                  <a:gd name="T7" fmla="*/ 1261 h 1590"/>
                  <a:gd name="T8" fmla="*/ 264 w 1076"/>
                  <a:gd name="T9" fmla="*/ 1590 h 1590"/>
                  <a:gd name="T10" fmla="*/ 0 w 1076"/>
                  <a:gd name="T11" fmla="*/ 1590 h 1590"/>
                  <a:gd name="T12" fmla="*/ 0 w 1076"/>
                  <a:gd name="T13" fmla="*/ 0 h 1590"/>
                  <a:gd name="T14" fmla="*/ 264 w 1076"/>
                  <a:gd name="T15" fmla="*/ 0 h 1590"/>
                  <a:gd name="T16" fmla="*/ 264 w 1076"/>
                  <a:gd name="T17" fmla="*/ 950 h 1590"/>
                  <a:gd name="T18" fmla="*/ 741 w 1076"/>
                  <a:gd name="T19" fmla="*/ 440 h 1590"/>
                  <a:gd name="T20" fmla="*/ 1062 w 1076"/>
                  <a:gd name="T21" fmla="*/ 440 h 1590"/>
                  <a:gd name="T22" fmla="*/ 604 w 1076"/>
                  <a:gd name="T23" fmla="*/ 908 h 1590"/>
                  <a:gd name="T24" fmla="*/ 1076 w 1076"/>
                  <a:gd name="T25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6" h="1590">
                    <a:moveTo>
                      <a:pt x="1076" y="1590"/>
                    </a:moveTo>
                    <a:lnTo>
                      <a:pt x="771" y="1590"/>
                    </a:lnTo>
                    <a:lnTo>
                      <a:pt x="425" y="1093"/>
                    </a:lnTo>
                    <a:lnTo>
                      <a:pt x="264" y="1261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950"/>
                    </a:lnTo>
                    <a:lnTo>
                      <a:pt x="741" y="440"/>
                    </a:lnTo>
                    <a:lnTo>
                      <a:pt x="1062" y="440"/>
                    </a:lnTo>
                    <a:lnTo>
                      <a:pt x="604" y="908"/>
                    </a:lnTo>
                    <a:lnTo>
                      <a:pt x="1076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 userDrawn="1"/>
            </p:nvSpPr>
            <p:spPr bwMode="auto">
              <a:xfrm>
                <a:off x="4341813" y="2787650"/>
                <a:ext cx="946150" cy="1281113"/>
              </a:xfrm>
              <a:custGeom>
                <a:avLst/>
                <a:gdLst>
                  <a:gd name="T0" fmla="*/ 560 w 1191"/>
                  <a:gd name="T1" fmla="*/ 646 h 1615"/>
                  <a:gd name="T2" fmla="*/ 496 w 1191"/>
                  <a:gd name="T3" fmla="*/ 659 h 1615"/>
                  <a:gd name="T4" fmla="*/ 436 w 1191"/>
                  <a:gd name="T5" fmla="*/ 686 h 1615"/>
                  <a:gd name="T6" fmla="*/ 382 w 1191"/>
                  <a:gd name="T7" fmla="*/ 723 h 1615"/>
                  <a:gd name="T8" fmla="*/ 337 w 1191"/>
                  <a:gd name="T9" fmla="*/ 770 h 1615"/>
                  <a:gd name="T10" fmla="*/ 300 w 1191"/>
                  <a:gd name="T11" fmla="*/ 829 h 1615"/>
                  <a:gd name="T12" fmla="*/ 273 w 1191"/>
                  <a:gd name="T13" fmla="*/ 897 h 1615"/>
                  <a:gd name="T14" fmla="*/ 259 w 1191"/>
                  <a:gd name="T15" fmla="*/ 973 h 1615"/>
                  <a:gd name="T16" fmla="*/ 258 w 1191"/>
                  <a:gd name="T17" fmla="*/ 1036 h 1615"/>
                  <a:gd name="T18" fmla="*/ 269 w 1191"/>
                  <a:gd name="T19" fmla="*/ 1114 h 1615"/>
                  <a:gd name="T20" fmla="*/ 291 w 1191"/>
                  <a:gd name="T21" fmla="*/ 1184 h 1615"/>
                  <a:gd name="T22" fmla="*/ 326 w 1191"/>
                  <a:gd name="T23" fmla="*/ 1245 h 1615"/>
                  <a:gd name="T24" fmla="*/ 370 w 1191"/>
                  <a:gd name="T25" fmla="*/ 1296 h 1615"/>
                  <a:gd name="T26" fmla="*/ 422 w 1191"/>
                  <a:gd name="T27" fmla="*/ 1337 h 1615"/>
                  <a:gd name="T28" fmla="*/ 480 w 1191"/>
                  <a:gd name="T29" fmla="*/ 1365 h 1615"/>
                  <a:gd name="T30" fmla="*/ 543 w 1191"/>
                  <a:gd name="T31" fmla="*/ 1382 h 1615"/>
                  <a:gd name="T32" fmla="*/ 594 w 1191"/>
                  <a:gd name="T33" fmla="*/ 1385 h 1615"/>
                  <a:gd name="T34" fmla="*/ 659 w 1191"/>
                  <a:gd name="T35" fmla="*/ 1378 h 1615"/>
                  <a:gd name="T36" fmla="*/ 720 w 1191"/>
                  <a:gd name="T37" fmla="*/ 1359 h 1615"/>
                  <a:gd name="T38" fmla="*/ 776 w 1191"/>
                  <a:gd name="T39" fmla="*/ 1328 h 1615"/>
                  <a:gd name="T40" fmla="*/ 825 w 1191"/>
                  <a:gd name="T41" fmla="*/ 1286 h 1615"/>
                  <a:gd name="T42" fmla="*/ 866 w 1191"/>
                  <a:gd name="T43" fmla="*/ 1233 h 1615"/>
                  <a:gd name="T44" fmla="*/ 896 w 1191"/>
                  <a:gd name="T45" fmla="*/ 1169 h 1615"/>
                  <a:gd name="T46" fmla="*/ 915 w 1191"/>
                  <a:gd name="T47" fmla="*/ 1096 h 1615"/>
                  <a:gd name="T48" fmla="*/ 922 w 1191"/>
                  <a:gd name="T49" fmla="*/ 1015 h 1615"/>
                  <a:gd name="T50" fmla="*/ 918 w 1191"/>
                  <a:gd name="T51" fmla="*/ 953 h 1615"/>
                  <a:gd name="T52" fmla="*/ 902 w 1191"/>
                  <a:gd name="T53" fmla="*/ 879 h 1615"/>
                  <a:gd name="T54" fmla="*/ 874 w 1191"/>
                  <a:gd name="T55" fmla="*/ 813 h 1615"/>
                  <a:gd name="T56" fmla="*/ 836 w 1191"/>
                  <a:gd name="T57" fmla="*/ 757 h 1615"/>
                  <a:gd name="T58" fmla="*/ 788 w 1191"/>
                  <a:gd name="T59" fmla="*/ 712 h 1615"/>
                  <a:gd name="T60" fmla="*/ 734 w 1191"/>
                  <a:gd name="T61" fmla="*/ 677 h 1615"/>
                  <a:gd name="T62" fmla="*/ 675 w 1191"/>
                  <a:gd name="T63" fmla="*/ 655 h 1615"/>
                  <a:gd name="T64" fmla="*/ 610 w 1191"/>
                  <a:gd name="T65" fmla="*/ 645 h 1615"/>
                  <a:gd name="T66" fmla="*/ 620 w 1191"/>
                  <a:gd name="T67" fmla="*/ 1614 h 1615"/>
                  <a:gd name="T68" fmla="*/ 496 w 1191"/>
                  <a:gd name="T69" fmla="*/ 1589 h 1615"/>
                  <a:gd name="T70" fmla="*/ 395 w 1191"/>
                  <a:gd name="T71" fmla="*/ 1538 h 1615"/>
                  <a:gd name="T72" fmla="*/ 314 w 1191"/>
                  <a:gd name="T73" fmla="*/ 1470 h 1615"/>
                  <a:gd name="T74" fmla="*/ 264 w 1191"/>
                  <a:gd name="T75" fmla="*/ 1590 h 1615"/>
                  <a:gd name="T76" fmla="*/ 264 w 1191"/>
                  <a:gd name="T77" fmla="*/ 632 h 1615"/>
                  <a:gd name="T78" fmla="*/ 315 w 1191"/>
                  <a:gd name="T79" fmla="*/ 567 h 1615"/>
                  <a:gd name="T80" fmla="*/ 398 w 1191"/>
                  <a:gd name="T81" fmla="*/ 493 h 1615"/>
                  <a:gd name="T82" fmla="*/ 498 w 1191"/>
                  <a:gd name="T83" fmla="*/ 442 h 1615"/>
                  <a:gd name="T84" fmla="*/ 620 w 1191"/>
                  <a:gd name="T85" fmla="*/ 417 h 1615"/>
                  <a:gd name="T86" fmla="*/ 705 w 1191"/>
                  <a:gd name="T87" fmla="*/ 418 h 1615"/>
                  <a:gd name="T88" fmla="*/ 805 w 1191"/>
                  <a:gd name="T89" fmla="*/ 438 h 1615"/>
                  <a:gd name="T90" fmla="*/ 899 w 1191"/>
                  <a:gd name="T91" fmla="*/ 478 h 1615"/>
                  <a:gd name="T92" fmla="*/ 985 w 1191"/>
                  <a:gd name="T93" fmla="*/ 535 h 1615"/>
                  <a:gd name="T94" fmla="*/ 1061 w 1191"/>
                  <a:gd name="T95" fmla="*/ 612 h 1615"/>
                  <a:gd name="T96" fmla="*/ 1120 w 1191"/>
                  <a:gd name="T97" fmla="*/ 706 h 1615"/>
                  <a:gd name="T98" fmla="*/ 1164 w 1191"/>
                  <a:gd name="T99" fmla="*/ 817 h 1615"/>
                  <a:gd name="T100" fmla="*/ 1187 w 1191"/>
                  <a:gd name="T101" fmla="*/ 945 h 1615"/>
                  <a:gd name="T102" fmla="*/ 1189 w 1191"/>
                  <a:gd name="T103" fmla="*/ 1050 h 1615"/>
                  <a:gd name="T104" fmla="*/ 1172 w 1191"/>
                  <a:gd name="T105" fmla="*/ 1182 h 1615"/>
                  <a:gd name="T106" fmla="*/ 1133 w 1191"/>
                  <a:gd name="T107" fmla="*/ 1297 h 1615"/>
                  <a:gd name="T108" fmla="*/ 1077 w 1191"/>
                  <a:gd name="T109" fmla="*/ 1396 h 1615"/>
                  <a:gd name="T110" fmla="*/ 1006 w 1191"/>
                  <a:gd name="T111" fmla="*/ 1477 h 1615"/>
                  <a:gd name="T112" fmla="*/ 922 w 1191"/>
                  <a:gd name="T113" fmla="*/ 1540 h 1615"/>
                  <a:gd name="T114" fmla="*/ 830 w 1191"/>
                  <a:gd name="T115" fmla="*/ 1584 h 1615"/>
                  <a:gd name="T116" fmla="*/ 731 w 1191"/>
                  <a:gd name="T117" fmla="*/ 1609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4" y="644"/>
                    </a:moveTo>
                    <a:lnTo>
                      <a:pt x="594" y="644"/>
                    </a:lnTo>
                    <a:lnTo>
                      <a:pt x="577" y="645"/>
                    </a:lnTo>
                    <a:lnTo>
                      <a:pt x="560" y="646"/>
                    </a:lnTo>
                    <a:lnTo>
                      <a:pt x="543" y="649"/>
                    </a:lnTo>
                    <a:lnTo>
                      <a:pt x="528" y="651"/>
                    </a:lnTo>
                    <a:lnTo>
                      <a:pt x="511" y="655"/>
                    </a:lnTo>
                    <a:lnTo>
                      <a:pt x="496" y="659"/>
                    </a:lnTo>
                    <a:lnTo>
                      <a:pt x="480" y="664"/>
                    </a:lnTo>
                    <a:lnTo>
                      <a:pt x="466" y="671"/>
                    </a:lnTo>
                    <a:lnTo>
                      <a:pt x="450" y="677"/>
                    </a:lnTo>
                    <a:lnTo>
                      <a:pt x="436" y="686"/>
                    </a:lnTo>
                    <a:lnTo>
                      <a:pt x="422" y="694"/>
                    </a:lnTo>
                    <a:lnTo>
                      <a:pt x="408" y="702"/>
                    </a:lnTo>
                    <a:lnTo>
                      <a:pt x="395" y="712"/>
                    </a:lnTo>
                    <a:lnTo>
                      <a:pt x="382" y="723"/>
                    </a:lnTo>
                    <a:lnTo>
                      <a:pt x="370" y="733"/>
                    </a:lnTo>
                    <a:lnTo>
                      <a:pt x="358" y="745"/>
                    </a:lnTo>
                    <a:lnTo>
                      <a:pt x="346" y="758"/>
                    </a:lnTo>
                    <a:lnTo>
                      <a:pt x="337" y="770"/>
                    </a:lnTo>
                    <a:lnTo>
                      <a:pt x="326" y="785"/>
                    </a:lnTo>
                    <a:lnTo>
                      <a:pt x="316" y="799"/>
                    </a:lnTo>
                    <a:lnTo>
                      <a:pt x="308" y="813"/>
                    </a:lnTo>
                    <a:lnTo>
                      <a:pt x="300" y="829"/>
                    </a:lnTo>
                    <a:lnTo>
                      <a:pt x="291" y="846"/>
                    </a:lnTo>
                    <a:lnTo>
                      <a:pt x="284" y="862"/>
                    </a:lnTo>
                    <a:lnTo>
                      <a:pt x="278" y="879"/>
                    </a:lnTo>
                    <a:lnTo>
                      <a:pt x="273" y="897"/>
                    </a:lnTo>
                    <a:lnTo>
                      <a:pt x="269" y="916"/>
                    </a:lnTo>
                    <a:lnTo>
                      <a:pt x="264" y="934"/>
                    </a:lnTo>
                    <a:lnTo>
                      <a:pt x="262" y="954"/>
                    </a:lnTo>
                    <a:lnTo>
                      <a:pt x="259" y="973"/>
                    </a:lnTo>
                    <a:lnTo>
                      <a:pt x="258" y="994"/>
                    </a:lnTo>
                    <a:lnTo>
                      <a:pt x="257" y="1015"/>
                    </a:lnTo>
                    <a:lnTo>
                      <a:pt x="257" y="1015"/>
                    </a:lnTo>
                    <a:lnTo>
                      <a:pt x="258" y="1036"/>
                    </a:lnTo>
                    <a:lnTo>
                      <a:pt x="259" y="1056"/>
                    </a:lnTo>
                    <a:lnTo>
                      <a:pt x="262" y="1076"/>
                    </a:lnTo>
                    <a:lnTo>
                      <a:pt x="264" y="1095"/>
                    </a:lnTo>
                    <a:lnTo>
                      <a:pt x="269" y="1114"/>
                    </a:lnTo>
                    <a:lnTo>
                      <a:pt x="273" y="1132"/>
                    </a:lnTo>
                    <a:lnTo>
                      <a:pt x="278" y="1150"/>
                    </a:lnTo>
                    <a:lnTo>
                      <a:pt x="284" y="1167"/>
                    </a:lnTo>
                    <a:lnTo>
                      <a:pt x="291" y="1184"/>
                    </a:lnTo>
                    <a:lnTo>
                      <a:pt x="300" y="1200"/>
                    </a:lnTo>
                    <a:lnTo>
                      <a:pt x="308" y="1216"/>
                    </a:lnTo>
                    <a:lnTo>
                      <a:pt x="316" y="1230"/>
                    </a:lnTo>
                    <a:lnTo>
                      <a:pt x="326" y="1245"/>
                    </a:lnTo>
                    <a:lnTo>
                      <a:pt x="337" y="1259"/>
                    </a:lnTo>
                    <a:lnTo>
                      <a:pt x="346" y="1272"/>
                    </a:lnTo>
                    <a:lnTo>
                      <a:pt x="358" y="1284"/>
                    </a:lnTo>
                    <a:lnTo>
                      <a:pt x="370" y="1296"/>
                    </a:lnTo>
                    <a:lnTo>
                      <a:pt x="382" y="1307"/>
                    </a:lnTo>
                    <a:lnTo>
                      <a:pt x="395" y="1317"/>
                    </a:lnTo>
                    <a:lnTo>
                      <a:pt x="408" y="1327"/>
                    </a:lnTo>
                    <a:lnTo>
                      <a:pt x="422" y="1337"/>
                    </a:lnTo>
                    <a:lnTo>
                      <a:pt x="436" y="1345"/>
                    </a:lnTo>
                    <a:lnTo>
                      <a:pt x="450" y="1352"/>
                    </a:lnTo>
                    <a:lnTo>
                      <a:pt x="466" y="1359"/>
                    </a:lnTo>
                    <a:lnTo>
                      <a:pt x="480" y="1365"/>
                    </a:lnTo>
                    <a:lnTo>
                      <a:pt x="496" y="1370"/>
                    </a:lnTo>
                    <a:lnTo>
                      <a:pt x="511" y="1375"/>
                    </a:lnTo>
                    <a:lnTo>
                      <a:pt x="528" y="1378"/>
                    </a:lnTo>
                    <a:lnTo>
                      <a:pt x="543" y="1382"/>
                    </a:lnTo>
                    <a:lnTo>
                      <a:pt x="560" y="1383"/>
                    </a:lnTo>
                    <a:lnTo>
                      <a:pt x="577" y="1384"/>
                    </a:lnTo>
                    <a:lnTo>
                      <a:pt x="594" y="1385"/>
                    </a:lnTo>
                    <a:lnTo>
                      <a:pt x="594" y="1385"/>
                    </a:lnTo>
                    <a:lnTo>
                      <a:pt x="610" y="1385"/>
                    </a:lnTo>
                    <a:lnTo>
                      <a:pt x="627" y="1383"/>
                    </a:lnTo>
                    <a:lnTo>
                      <a:pt x="643" y="1382"/>
                    </a:lnTo>
                    <a:lnTo>
                      <a:pt x="659" y="1378"/>
                    </a:lnTo>
                    <a:lnTo>
                      <a:pt x="675" y="1375"/>
                    </a:lnTo>
                    <a:lnTo>
                      <a:pt x="690" y="1371"/>
                    </a:lnTo>
                    <a:lnTo>
                      <a:pt x="706" y="1365"/>
                    </a:lnTo>
                    <a:lnTo>
                      <a:pt x="720" y="1359"/>
                    </a:lnTo>
                    <a:lnTo>
                      <a:pt x="736" y="1353"/>
                    </a:lnTo>
                    <a:lnTo>
                      <a:pt x="750" y="1346"/>
                    </a:lnTo>
                    <a:lnTo>
                      <a:pt x="763" y="1338"/>
                    </a:lnTo>
                    <a:lnTo>
                      <a:pt x="776" y="1328"/>
                    </a:lnTo>
                    <a:lnTo>
                      <a:pt x="789" y="1319"/>
                    </a:lnTo>
                    <a:lnTo>
                      <a:pt x="801" y="1309"/>
                    </a:lnTo>
                    <a:lnTo>
                      <a:pt x="813" y="1297"/>
                    </a:lnTo>
                    <a:lnTo>
                      <a:pt x="825" y="1286"/>
                    </a:lnTo>
                    <a:lnTo>
                      <a:pt x="836" y="1273"/>
                    </a:lnTo>
                    <a:lnTo>
                      <a:pt x="847" y="1260"/>
                    </a:lnTo>
                    <a:lnTo>
                      <a:pt x="856" y="1247"/>
                    </a:lnTo>
                    <a:lnTo>
                      <a:pt x="866" y="1233"/>
                    </a:lnTo>
                    <a:lnTo>
                      <a:pt x="874" y="1218"/>
                    </a:lnTo>
                    <a:lnTo>
                      <a:pt x="883" y="1203"/>
                    </a:lnTo>
                    <a:lnTo>
                      <a:pt x="890" y="1186"/>
                    </a:lnTo>
                    <a:lnTo>
                      <a:pt x="896" y="1169"/>
                    </a:lnTo>
                    <a:lnTo>
                      <a:pt x="902" y="1153"/>
                    </a:lnTo>
                    <a:lnTo>
                      <a:pt x="908" y="1135"/>
                    </a:lnTo>
                    <a:lnTo>
                      <a:pt x="911" y="1116"/>
                    </a:lnTo>
                    <a:lnTo>
                      <a:pt x="915" y="1096"/>
                    </a:lnTo>
                    <a:lnTo>
                      <a:pt x="918" y="1077"/>
                    </a:lnTo>
                    <a:lnTo>
                      <a:pt x="921" y="1057"/>
                    </a:lnTo>
                    <a:lnTo>
                      <a:pt x="922" y="1037"/>
                    </a:lnTo>
                    <a:lnTo>
                      <a:pt x="922" y="1015"/>
                    </a:lnTo>
                    <a:lnTo>
                      <a:pt x="922" y="1015"/>
                    </a:lnTo>
                    <a:lnTo>
                      <a:pt x="922" y="994"/>
                    </a:lnTo>
                    <a:lnTo>
                      <a:pt x="921" y="973"/>
                    </a:lnTo>
                    <a:lnTo>
                      <a:pt x="918" y="953"/>
                    </a:lnTo>
                    <a:lnTo>
                      <a:pt x="915" y="934"/>
                    </a:lnTo>
                    <a:lnTo>
                      <a:pt x="911" y="915"/>
                    </a:lnTo>
                    <a:lnTo>
                      <a:pt x="906" y="897"/>
                    </a:lnTo>
                    <a:lnTo>
                      <a:pt x="902" y="879"/>
                    </a:lnTo>
                    <a:lnTo>
                      <a:pt x="896" y="861"/>
                    </a:lnTo>
                    <a:lnTo>
                      <a:pt x="889" y="844"/>
                    </a:lnTo>
                    <a:lnTo>
                      <a:pt x="881" y="829"/>
                    </a:lnTo>
                    <a:lnTo>
                      <a:pt x="874" y="813"/>
                    </a:lnTo>
                    <a:lnTo>
                      <a:pt x="865" y="798"/>
                    </a:lnTo>
                    <a:lnTo>
                      <a:pt x="856" y="784"/>
                    </a:lnTo>
                    <a:lnTo>
                      <a:pt x="846" y="770"/>
                    </a:lnTo>
                    <a:lnTo>
                      <a:pt x="836" y="757"/>
                    </a:lnTo>
                    <a:lnTo>
                      <a:pt x="824" y="745"/>
                    </a:lnTo>
                    <a:lnTo>
                      <a:pt x="813" y="733"/>
                    </a:lnTo>
                    <a:lnTo>
                      <a:pt x="801" y="721"/>
                    </a:lnTo>
                    <a:lnTo>
                      <a:pt x="788" y="712"/>
                    </a:lnTo>
                    <a:lnTo>
                      <a:pt x="775" y="702"/>
                    </a:lnTo>
                    <a:lnTo>
                      <a:pt x="762" y="693"/>
                    </a:lnTo>
                    <a:lnTo>
                      <a:pt x="749" y="684"/>
                    </a:lnTo>
                    <a:lnTo>
                      <a:pt x="734" y="677"/>
                    </a:lnTo>
                    <a:lnTo>
                      <a:pt x="720" y="670"/>
                    </a:lnTo>
                    <a:lnTo>
                      <a:pt x="705" y="664"/>
                    </a:lnTo>
                    <a:lnTo>
                      <a:pt x="690" y="659"/>
                    </a:lnTo>
                    <a:lnTo>
                      <a:pt x="675" y="655"/>
                    </a:lnTo>
                    <a:lnTo>
                      <a:pt x="658" y="651"/>
                    </a:lnTo>
                    <a:lnTo>
                      <a:pt x="643" y="649"/>
                    </a:lnTo>
                    <a:lnTo>
                      <a:pt x="626" y="646"/>
                    </a:lnTo>
                    <a:lnTo>
                      <a:pt x="610" y="645"/>
                    </a:lnTo>
                    <a:lnTo>
                      <a:pt x="594" y="644"/>
                    </a:lnTo>
                    <a:close/>
                    <a:moveTo>
                      <a:pt x="654" y="1615"/>
                    </a:moveTo>
                    <a:lnTo>
                      <a:pt x="654" y="1615"/>
                    </a:lnTo>
                    <a:lnTo>
                      <a:pt x="620" y="1614"/>
                    </a:lnTo>
                    <a:lnTo>
                      <a:pt x="586" y="1610"/>
                    </a:lnTo>
                    <a:lnTo>
                      <a:pt x="554" y="1605"/>
                    </a:lnTo>
                    <a:lnTo>
                      <a:pt x="524" y="1598"/>
                    </a:lnTo>
                    <a:lnTo>
                      <a:pt x="496" y="1589"/>
                    </a:lnTo>
                    <a:lnTo>
                      <a:pt x="468" y="1578"/>
                    </a:lnTo>
                    <a:lnTo>
                      <a:pt x="443" y="1566"/>
                    </a:lnTo>
                    <a:lnTo>
                      <a:pt x="418" y="1553"/>
                    </a:lnTo>
                    <a:lnTo>
                      <a:pt x="395" y="1538"/>
                    </a:lnTo>
                    <a:lnTo>
                      <a:pt x="373" y="1523"/>
                    </a:lnTo>
                    <a:lnTo>
                      <a:pt x="352" y="1506"/>
                    </a:lnTo>
                    <a:lnTo>
                      <a:pt x="332" y="1488"/>
                    </a:lnTo>
                    <a:lnTo>
                      <a:pt x="314" y="1470"/>
                    </a:lnTo>
                    <a:lnTo>
                      <a:pt x="296" y="1451"/>
                    </a:lnTo>
                    <a:lnTo>
                      <a:pt x="279" y="1431"/>
                    </a:lnTo>
                    <a:lnTo>
                      <a:pt x="264" y="1412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632"/>
                    </a:lnTo>
                    <a:lnTo>
                      <a:pt x="264" y="632"/>
                    </a:lnTo>
                    <a:lnTo>
                      <a:pt x="281" y="609"/>
                    </a:lnTo>
                    <a:lnTo>
                      <a:pt x="297" y="588"/>
                    </a:lnTo>
                    <a:lnTo>
                      <a:pt x="315" y="567"/>
                    </a:lnTo>
                    <a:lnTo>
                      <a:pt x="334" y="547"/>
                    </a:lnTo>
                    <a:lnTo>
                      <a:pt x="355" y="528"/>
                    </a:lnTo>
                    <a:lnTo>
                      <a:pt x="376" y="510"/>
                    </a:lnTo>
                    <a:lnTo>
                      <a:pt x="398" y="493"/>
                    </a:lnTo>
                    <a:lnTo>
                      <a:pt x="422" y="479"/>
                    </a:lnTo>
                    <a:lnTo>
                      <a:pt x="445" y="465"/>
                    </a:lnTo>
                    <a:lnTo>
                      <a:pt x="472" y="453"/>
                    </a:lnTo>
                    <a:lnTo>
                      <a:pt x="498" y="442"/>
                    </a:lnTo>
                    <a:lnTo>
                      <a:pt x="527" y="432"/>
                    </a:lnTo>
                    <a:lnTo>
                      <a:pt x="557" y="425"/>
                    </a:lnTo>
                    <a:lnTo>
                      <a:pt x="588" y="420"/>
                    </a:lnTo>
                    <a:lnTo>
                      <a:pt x="620" y="417"/>
                    </a:lnTo>
                    <a:lnTo>
                      <a:pt x="654" y="416"/>
                    </a:lnTo>
                    <a:lnTo>
                      <a:pt x="654" y="416"/>
                    </a:lnTo>
                    <a:lnTo>
                      <a:pt x="680" y="417"/>
                    </a:lnTo>
                    <a:lnTo>
                      <a:pt x="705" y="418"/>
                    </a:lnTo>
                    <a:lnTo>
                      <a:pt x="730" y="422"/>
                    </a:lnTo>
                    <a:lnTo>
                      <a:pt x="755" y="425"/>
                    </a:lnTo>
                    <a:lnTo>
                      <a:pt x="780" y="431"/>
                    </a:lnTo>
                    <a:lnTo>
                      <a:pt x="805" y="438"/>
                    </a:lnTo>
                    <a:lnTo>
                      <a:pt x="829" y="447"/>
                    </a:lnTo>
                    <a:lnTo>
                      <a:pt x="853" y="455"/>
                    </a:lnTo>
                    <a:lnTo>
                      <a:pt x="877" y="466"/>
                    </a:lnTo>
                    <a:lnTo>
                      <a:pt x="899" y="478"/>
                    </a:lnTo>
                    <a:lnTo>
                      <a:pt x="922" y="490"/>
                    </a:lnTo>
                    <a:lnTo>
                      <a:pt x="943" y="504"/>
                    </a:lnTo>
                    <a:lnTo>
                      <a:pt x="965" y="520"/>
                    </a:lnTo>
                    <a:lnTo>
                      <a:pt x="985" y="535"/>
                    </a:lnTo>
                    <a:lnTo>
                      <a:pt x="1006" y="553"/>
                    </a:lnTo>
                    <a:lnTo>
                      <a:pt x="1025" y="571"/>
                    </a:lnTo>
                    <a:lnTo>
                      <a:pt x="1043" y="591"/>
                    </a:lnTo>
                    <a:lnTo>
                      <a:pt x="1061" y="612"/>
                    </a:lnTo>
                    <a:lnTo>
                      <a:pt x="1077" y="634"/>
                    </a:lnTo>
                    <a:lnTo>
                      <a:pt x="1093" y="657"/>
                    </a:lnTo>
                    <a:lnTo>
                      <a:pt x="1107" y="681"/>
                    </a:lnTo>
                    <a:lnTo>
                      <a:pt x="1120" y="706"/>
                    </a:lnTo>
                    <a:lnTo>
                      <a:pt x="1133" y="732"/>
                    </a:lnTo>
                    <a:lnTo>
                      <a:pt x="1144" y="760"/>
                    </a:lnTo>
                    <a:lnTo>
                      <a:pt x="1155" y="788"/>
                    </a:lnTo>
                    <a:lnTo>
                      <a:pt x="1164" y="817"/>
                    </a:lnTo>
                    <a:lnTo>
                      <a:pt x="1172" y="848"/>
                    </a:lnTo>
                    <a:lnTo>
                      <a:pt x="1179" y="879"/>
                    </a:lnTo>
                    <a:lnTo>
                      <a:pt x="1184" y="911"/>
                    </a:lnTo>
                    <a:lnTo>
                      <a:pt x="1187" y="945"/>
                    </a:lnTo>
                    <a:lnTo>
                      <a:pt x="1189" y="979"/>
                    </a:lnTo>
                    <a:lnTo>
                      <a:pt x="1191" y="1015"/>
                    </a:lnTo>
                    <a:lnTo>
                      <a:pt x="1191" y="1015"/>
                    </a:lnTo>
                    <a:lnTo>
                      <a:pt x="1189" y="1050"/>
                    </a:lnTo>
                    <a:lnTo>
                      <a:pt x="1187" y="1084"/>
                    </a:lnTo>
                    <a:lnTo>
                      <a:pt x="1184" y="1118"/>
                    </a:lnTo>
                    <a:lnTo>
                      <a:pt x="1179" y="1151"/>
                    </a:lnTo>
                    <a:lnTo>
                      <a:pt x="1172" y="1182"/>
                    </a:lnTo>
                    <a:lnTo>
                      <a:pt x="1164" y="1212"/>
                    </a:lnTo>
                    <a:lnTo>
                      <a:pt x="1155" y="1242"/>
                    </a:lnTo>
                    <a:lnTo>
                      <a:pt x="1145" y="1271"/>
                    </a:lnTo>
                    <a:lnTo>
                      <a:pt x="1133" y="1297"/>
                    </a:lnTo>
                    <a:lnTo>
                      <a:pt x="1121" y="1323"/>
                    </a:lnTo>
                    <a:lnTo>
                      <a:pt x="1107" y="1348"/>
                    </a:lnTo>
                    <a:lnTo>
                      <a:pt x="1093" y="1374"/>
                    </a:lnTo>
                    <a:lnTo>
                      <a:pt x="1077" y="1396"/>
                    </a:lnTo>
                    <a:lnTo>
                      <a:pt x="1061" y="1418"/>
                    </a:lnTo>
                    <a:lnTo>
                      <a:pt x="1044" y="1439"/>
                    </a:lnTo>
                    <a:lnTo>
                      <a:pt x="1025" y="1458"/>
                    </a:lnTo>
                    <a:lnTo>
                      <a:pt x="1006" y="1477"/>
                    </a:lnTo>
                    <a:lnTo>
                      <a:pt x="986" y="1494"/>
                    </a:lnTo>
                    <a:lnTo>
                      <a:pt x="965" y="1511"/>
                    </a:lnTo>
                    <a:lnTo>
                      <a:pt x="945" y="1525"/>
                    </a:lnTo>
                    <a:lnTo>
                      <a:pt x="922" y="1540"/>
                    </a:lnTo>
                    <a:lnTo>
                      <a:pt x="900" y="1553"/>
                    </a:lnTo>
                    <a:lnTo>
                      <a:pt x="877" y="1565"/>
                    </a:lnTo>
                    <a:lnTo>
                      <a:pt x="854" y="1574"/>
                    </a:lnTo>
                    <a:lnTo>
                      <a:pt x="830" y="1584"/>
                    </a:lnTo>
                    <a:lnTo>
                      <a:pt x="805" y="1592"/>
                    </a:lnTo>
                    <a:lnTo>
                      <a:pt x="781" y="1598"/>
                    </a:lnTo>
                    <a:lnTo>
                      <a:pt x="756" y="1604"/>
                    </a:lnTo>
                    <a:lnTo>
                      <a:pt x="731" y="1609"/>
                    </a:lnTo>
                    <a:lnTo>
                      <a:pt x="706" y="1611"/>
                    </a:lnTo>
                    <a:lnTo>
                      <a:pt x="680" y="1614"/>
                    </a:lnTo>
                    <a:lnTo>
                      <a:pt x="654" y="1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/>
              <p:cNvSpPr>
                <a:spLocks noEditPoints="1"/>
              </p:cNvSpPr>
              <p:nvPr userDrawn="1"/>
            </p:nvSpPr>
            <p:spPr bwMode="auto">
              <a:xfrm>
                <a:off x="5365750" y="3117850"/>
                <a:ext cx="973138" cy="952500"/>
              </a:xfrm>
              <a:custGeom>
                <a:avLst/>
                <a:gdLst>
                  <a:gd name="T0" fmla="*/ 551 w 1226"/>
                  <a:gd name="T1" fmla="*/ 235 h 1200"/>
                  <a:gd name="T2" fmla="*/ 465 w 1226"/>
                  <a:gd name="T3" fmla="*/ 260 h 1200"/>
                  <a:gd name="T4" fmla="*/ 394 w 1226"/>
                  <a:gd name="T5" fmla="*/ 304 h 1200"/>
                  <a:gd name="T6" fmla="*/ 335 w 1226"/>
                  <a:gd name="T7" fmla="*/ 365 h 1200"/>
                  <a:gd name="T8" fmla="*/ 293 w 1226"/>
                  <a:gd name="T9" fmla="*/ 439 h 1200"/>
                  <a:gd name="T10" fmla="*/ 268 w 1226"/>
                  <a:gd name="T11" fmla="*/ 525 h 1200"/>
                  <a:gd name="T12" fmla="*/ 262 w 1226"/>
                  <a:gd name="T13" fmla="*/ 599 h 1200"/>
                  <a:gd name="T14" fmla="*/ 273 w 1226"/>
                  <a:gd name="T15" fmla="*/ 691 h 1200"/>
                  <a:gd name="T16" fmla="*/ 303 w 1226"/>
                  <a:gd name="T17" fmla="*/ 776 h 1200"/>
                  <a:gd name="T18" fmla="*/ 350 w 1226"/>
                  <a:gd name="T19" fmla="*/ 849 h 1200"/>
                  <a:gd name="T20" fmla="*/ 413 w 1226"/>
                  <a:gd name="T21" fmla="*/ 907 h 1200"/>
                  <a:gd name="T22" fmla="*/ 488 w 1226"/>
                  <a:gd name="T23" fmla="*/ 949 h 1200"/>
                  <a:gd name="T24" fmla="*/ 575 w 1226"/>
                  <a:gd name="T25" fmla="*/ 969 h 1200"/>
                  <a:gd name="T26" fmla="*/ 653 w 1226"/>
                  <a:gd name="T27" fmla="*/ 969 h 1200"/>
                  <a:gd name="T28" fmla="*/ 741 w 1226"/>
                  <a:gd name="T29" fmla="*/ 949 h 1200"/>
                  <a:gd name="T30" fmla="*/ 818 w 1226"/>
                  <a:gd name="T31" fmla="*/ 909 h 1200"/>
                  <a:gd name="T32" fmla="*/ 879 w 1226"/>
                  <a:gd name="T33" fmla="*/ 851 h 1200"/>
                  <a:gd name="T34" fmla="*/ 924 w 1226"/>
                  <a:gd name="T35" fmla="*/ 778 h 1200"/>
                  <a:gd name="T36" fmla="*/ 953 w 1226"/>
                  <a:gd name="T37" fmla="*/ 695 h 1200"/>
                  <a:gd name="T38" fmla="*/ 962 w 1226"/>
                  <a:gd name="T39" fmla="*/ 604 h 1200"/>
                  <a:gd name="T40" fmla="*/ 955 w 1226"/>
                  <a:gd name="T41" fmla="*/ 529 h 1200"/>
                  <a:gd name="T42" fmla="*/ 930 w 1226"/>
                  <a:gd name="T43" fmla="*/ 443 h 1200"/>
                  <a:gd name="T44" fmla="*/ 886 w 1226"/>
                  <a:gd name="T45" fmla="*/ 366 h 1200"/>
                  <a:gd name="T46" fmla="*/ 826 w 1226"/>
                  <a:gd name="T47" fmla="*/ 305 h 1200"/>
                  <a:gd name="T48" fmla="*/ 752 w 1226"/>
                  <a:gd name="T49" fmla="*/ 260 h 1200"/>
                  <a:gd name="T50" fmla="*/ 666 w 1226"/>
                  <a:gd name="T51" fmla="*/ 235 h 1200"/>
                  <a:gd name="T52" fmla="*/ 609 w 1226"/>
                  <a:gd name="T53" fmla="*/ 1200 h 1200"/>
                  <a:gd name="T54" fmla="*/ 452 w 1226"/>
                  <a:gd name="T55" fmla="*/ 1182 h 1200"/>
                  <a:gd name="T56" fmla="*/ 313 w 1226"/>
                  <a:gd name="T57" fmla="*/ 1128 h 1200"/>
                  <a:gd name="T58" fmla="*/ 193 w 1226"/>
                  <a:gd name="T59" fmla="*/ 1045 h 1200"/>
                  <a:gd name="T60" fmla="*/ 100 w 1226"/>
                  <a:gd name="T61" fmla="*/ 937 h 1200"/>
                  <a:gd name="T62" fmla="*/ 34 w 1226"/>
                  <a:gd name="T63" fmla="*/ 808 h 1200"/>
                  <a:gd name="T64" fmla="*/ 2 w 1226"/>
                  <a:gd name="T65" fmla="*/ 665 h 1200"/>
                  <a:gd name="T66" fmla="*/ 2 w 1226"/>
                  <a:gd name="T67" fmla="*/ 542 h 1200"/>
                  <a:gd name="T68" fmla="*/ 34 w 1226"/>
                  <a:gd name="T69" fmla="*/ 396 h 1200"/>
                  <a:gd name="T70" fmla="*/ 100 w 1226"/>
                  <a:gd name="T71" fmla="*/ 267 h 1200"/>
                  <a:gd name="T72" fmla="*/ 195 w 1226"/>
                  <a:gd name="T73" fmla="*/ 157 h 1200"/>
                  <a:gd name="T74" fmla="*/ 315 w 1226"/>
                  <a:gd name="T75" fmla="*/ 73 h 1200"/>
                  <a:gd name="T76" fmla="*/ 456 w 1226"/>
                  <a:gd name="T77" fmla="*/ 19 h 1200"/>
                  <a:gd name="T78" fmla="*/ 613 w 1226"/>
                  <a:gd name="T79" fmla="*/ 0 h 1200"/>
                  <a:gd name="T80" fmla="*/ 741 w 1226"/>
                  <a:gd name="T81" fmla="*/ 12 h 1200"/>
                  <a:gd name="T82" fmla="*/ 886 w 1226"/>
                  <a:gd name="T83" fmla="*/ 58 h 1200"/>
                  <a:gd name="T84" fmla="*/ 1009 w 1226"/>
                  <a:gd name="T85" fmla="*/ 137 h 1200"/>
                  <a:gd name="T86" fmla="*/ 1109 w 1226"/>
                  <a:gd name="T87" fmla="*/ 240 h 1200"/>
                  <a:gd name="T88" fmla="*/ 1180 w 1226"/>
                  <a:gd name="T89" fmla="*/ 365 h 1200"/>
                  <a:gd name="T90" fmla="*/ 1219 w 1226"/>
                  <a:gd name="T91" fmla="*/ 507 h 1200"/>
                  <a:gd name="T92" fmla="*/ 1225 w 1226"/>
                  <a:gd name="T93" fmla="*/ 629 h 1200"/>
                  <a:gd name="T94" fmla="*/ 1200 w 1226"/>
                  <a:gd name="T95" fmla="*/ 777 h 1200"/>
                  <a:gd name="T96" fmla="*/ 1140 w 1226"/>
                  <a:gd name="T97" fmla="*/ 910 h 1200"/>
                  <a:gd name="T98" fmla="*/ 1051 w 1226"/>
                  <a:gd name="T99" fmla="*/ 1023 h 1200"/>
                  <a:gd name="T100" fmla="*/ 936 w 1226"/>
                  <a:gd name="T101" fmla="*/ 1113 h 1200"/>
                  <a:gd name="T102" fmla="*/ 797 w 1226"/>
                  <a:gd name="T103" fmla="*/ 1173 h 1200"/>
                  <a:gd name="T104" fmla="*/ 642 w 1226"/>
                  <a:gd name="T105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26" h="1200">
                    <a:moveTo>
                      <a:pt x="609" y="230"/>
                    </a:moveTo>
                    <a:lnTo>
                      <a:pt x="609" y="230"/>
                    </a:lnTo>
                    <a:lnTo>
                      <a:pt x="590" y="231"/>
                    </a:lnTo>
                    <a:lnTo>
                      <a:pt x="570" y="233"/>
                    </a:lnTo>
                    <a:lnTo>
                      <a:pt x="551" y="235"/>
                    </a:lnTo>
                    <a:lnTo>
                      <a:pt x="533" y="239"/>
                    </a:lnTo>
                    <a:lnTo>
                      <a:pt x="516" y="242"/>
                    </a:lnTo>
                    <a:lnTo>
                      <a:pt x="499" y="247"/>
                    </a:lnTo>
                    <a:lnTo>
                      <a:pt x="482" y="253"/>
                    </a:lnTo>
                    <a:lnTo>
                      <a:pt x="465" y="260"/>
                    </a:lnTo>
                    <a:lnTo>
                      <a:pt x="450" y="267"/>
                    </a:lnTo>
                    <a:lnTo>
                      <a:pt x="436" y="276"/>
                    </a:lnTo>
                    <a:lnTo>
                      <a:pt x="421" y="284"/>
                    </a:lnTo>
                    <a:lnTo>
                      <a:pt x="407" y="293"/>
                    </a:lnTo>
                    <a:lnTo>
                      <a:pt x="394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5" y="365"/>
                    </a:lnTo>
                    <a:lnTo>
                      <a:pt x="326" y="378"/>
                    </a:lnTo>
                    <a:lnTo>
                      <a:pt x="316" y="394"/>
                    </a:lnTo>
                    <a:lnTo>
                      <a:pt x="308" y="408"/>
                    </a:lnTo>
                    <a:lnTo>
                      <a:pt x="301" y="424"/>
                    </a:lnTo>
                    <a:lnTo>
                      <a:pt x="293" y="439"/>
                    </a:lnTo>
                    <a:lnTo>
                      <a:pt x="287" y="456"/>
                    </a:lnTo>
                    <a:lnTo>
                      <a:pt x="281" y="473"/>
                    </a:lnTo>
                    <a:lnTo>
                      <a:pt x="277" y="489"/>
                    </a:lnTo>
                    <a:lnTo>
                      <a:pt x="272" y="507"/>
                    </a:lnTo>
                    <a:lnTo>
                      <a:pt x="268" y="525"/>
                    </a:lnTo>
                    <a:lnTo>
                      <a:pt x="266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2" y="599"/>
                    </a:lnTo>
                    <a:lnTo>
                      <a:pt x="262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6" y="655"/>
                    </a:lnTo>
                    <a:lnTo>
                      <a:pt x="270" y="673"/>
                    </a:lnTo>
                    <a:lnTo>
                      <a:pt x="273" y="691"/>
                    </a:lnTo>
                    <a:lnTo>
                      <a:pt x="278" y="709"/>
                    </a:lnTo>
                    <a:lnTo>
                      <a:pt x="283" y="727"/>
                    </a:lnTo>
                    <a:lnTo>
                      <a:pt x="289" y="744"/>
                    </a:lnTo>
                    <a:lnTo>
                      <a:pt x="296" y="760"/>
                    </a:lnTo>
                    <a:lnTo>
                      <a:pt x="303" y="776"/>
                    </a:lnTo>
                    <a:lnTo>
                      <a:pt x="311" y="792"/>
                    </a:lnTo>
                    <a:lnTo>
                      <a:pt x="320" y="807"/>
                    </a:lnTo>
                    <a:lnTo>
                      <a:pt x="329" y="821"/>
                    </a:lnTo>
                    <a:lnTo>
                      <a:pt x="339" y="836"/>
                    </a:lnTo>
                    <a:lnTo>
                      <a:pt x="350" y="849"/>
                    </a:lnTo>
                    <a:lnTo>
                      <a:pt x="361" y="862"/>
                    </a:lnTo>
                    <a:lnTo>
                      <a:pt x="373" y="874"/>
                    </a:lnTo>
                    <a:lnTo>
                      <a:pt x="385" y="886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26" y="917"/>
                    </a:lnTo>
                    <a:lnTo>
                      <a:pt x="441" y="926"/>
                    </a:lnTo>
                    <a:lnTo>
                      <a:pt x="457" y="935"/>
                    </a:lnTo>
                    <a:lnTo>
                      <a:pt x="473" y="942"/>
                    </a:lnTo>
                    <a:lnTo>
                      <a:pt x="488" y="949"/>
                    </a:lnTo>
                    <a:lnTo>
                      <a:pt x="505" y="955"/>
                    </a:lnTo>
                    <a:lnTo>
                      <a:pt x="522" y="960"/>
                    </a:lnTo>
                    <a:lnTo>
                      <a:pt x="539" y="964"/>
                    </a:lnTo>
                    <a:lnTo>
                      <a:pt x="557" y="967"/>
                    </a:lnTo>
                    <a:lnTo>
                      <a:pt x="575" y="969"/>
                    </a:lnTo>
                    <a:lnTo>
                      <a:pt x="594" y="971"/>
                    </a:lnTo>
                    <a:lnTo>
                      <a:pt x="613" y="972"/>
                    </a:lnTo>
                    <a:lnTo>
                      <a:pt x="613" y="972"/>
                    </a:lnTo>
                    <a:lnTo>
                      <a:pt x="634" y="971"/>
                    </a:lnTo>
                    <a:lnTo>
                      <a:pt x="653" y="969"/>
                    </a:lnTo>
                    <a:lnTo>
                      <a:pt x="672" y="967"/>
                    </a:lnTo>
                    <a:lnTo>
                      <a:pt x="690" y="964"/>
                    </a:lnTo>
                    <a:lnTo>
                      <a:pt x="708" y="960"/>
                    </a:lnTo>
                    <a:lnTo>
                      <a:pt x="725" y="955"/>
                    </a:lnTo>
                    <a:lnTo>
                      <a:pt x="741" y="949"/>
                    </a:lnTo>
                    <a:lnTo>
                      <a:pt x="758" y="942"/>
                    </a:lnTo>
                    <a:lnTo>
                      <a:pt x="774" y="935"/>
                    </a:lnTo>
                    <a:lnTo>
                      <a:pt x="789" y="926"/>
                    </a:lnTo>
                    <a:lnTo>
                      <a:pt x="803" y="918"/>
                    </a:lnTo>
                    <a:lnTo>
                      <a:pt x="818" y="909"/>
                    </a:lnTo>
                    <a:lnTo>
                      <a:pt x="831" y="898"/>
                    </a:lnTo>
                    <a:lnTo>
                      <a:pt x="844" y="887"/>
                    </a:lnTo>
                    <a:lnTo>
                      <a:pt x="856" y="875"/>
                    </a:lnTo>
                    <a:lnTo>
                      <a:pt x="868" y="863"/>
                    </a:lnTo>
                    <a:lnTo>
                      <a:pt x="879" y="851"/>
                    </a:lnTo>
                    <a:lnTo>
                      <a:pt x="889" y="837"/>
                    </a:lnTo>
                    <a:lnTo>
                      <a:pt x="899" y="824"/>
                    </a:lnTo>
                    <a:lnTo>
                      <a:pt x="908" y="809"/>
                    </a:lnTo>
                    <a:lnTo>
                      <a:pt x="917" y="794"/>
                    </a:lnTo>
                    <a:lnTo>
                      <a:pt x="924" y="778"/>
                    </a:lnTo>
                    <a:lnTo>
                      <a:pt x="931" y="763"/>
                    </a:lnTo>
                    <a:lnTo>
                      <a:pt x="938" y="746"/>
                    </a:lnTo>
                    <a:lnTo>
                      <a:pt x="943" y="729"/>
                    </a:lnTo>
                    <a:lnTo>
                      <a:pt x="948" y="713"/>
                    </a:lnTo>
                    <a:lnTo>
                      <a:pt x="953" y="695"/>
                    </a:lnTo>
                    <a:lnTo>
                      <a:pt x="956" y="677"/>
                    </a:lnTo>
                    <a:lnTo>
                      <a:pt x="959" y="659"/>
                    </a:lnTo>
                    <a:lnTo>
                      <a:pt x="961" y="641"/>
                    </a:lnTo>
                    <a:lnTo>
                      <a:pt x="962" y="622"/>
                    </a:lnTo>
                    <a:lnTo>
                      <a:pt x="962" y="604"/>
                    </a:lnTo>
                    <a:lnTo>
                      <a:pt x="962" y="604"/>
                    </a:lnTo>
                    <a:lnTo>
                      <a:pt x="962" y="585"/>
                    </a:lnTo>
                    <a:lnTo>
                      <a:pt x="961" y="566"/>
                    </a:lnTo>
                    <a:lnTo>
                      <a:pt x="959" y="547"/>
                    </a:lnTo>
                    <a:lnTo>
                      <a:pt x="955" y="529"/>
                    </a:lnTo>
                    <a:lnTo>
                      <a:pt x="951" y="511"/>
                    </a:lnTo>
                    <a:lnTo>
                      <a:pt x="948" y="493"/>
                    </a:lnTo>
                    <a:lnTo>
                      <a:pt x="942" y="476"/>
                    </a:lnTo>
                    <a:lnTo>
                      <a:pt x="936" y="458"/>
                    </a:lnTo>
                    <a:lnTo>
                      <a:pt x="930" y="443"/>
                    </a:lnTo>
                    <a:lnTo>
                      <a:pt x="922" y="426"/>
                    </a:lnTo>
                    <a:lnTo>
                      <a:pt x="914" y="411"/>
                    </a:lnTo>
                    <a:lnTo>
                      <a:pt x="905" y="395"/>
                    </a:lnTo>
                    <a:lnTo>
                      <a:pt x="895" y="381"/>
                    </a:lnTo>
                    <a:lnTo>
                      <a:pt x="886" y="366"/>
                    </a:lnTo>
                    <a:lnTo>
                      <a:pt x="875" y="353"/>
                    </a:lnTo>
                    <a:lnTo>
                      <a:pt x="863" y="340"/>
                    </a:lnTo>
                    <a:lnTo>
                      <a:pt x="851" y="328"/>
                    </a:lnTo>
                    <a:lnTo>
                      <a:pt x="839" y="316"/>
                    </a:lnTo>
                    <a:lnTo>
                      <a:pt x="826" y="305"/>
                    </a:lnTo>
                    <a:lnTo>
                      <a:pt x="812" y="295"/>
                    </a:lnTo>
                    <a:lnTo>
                      <a:pt x="797" y="285"/>
                    </a:lnTo>
                    <a:lnTo>
                      <a:pt x="783" y="276"/>
                    </a:lnTo>
                    <a:lnTo>
                      <a:pt x="768" y="267"/>
                    </a:lnTo>
                    <a:lnTo>
                      <a:pt x="752" y="260"/>
                    </a:lnTo>
                    <a:lnTo>
                      <a:pt x="735" y="253"/>
                    </a:lnTo>
                    <a:lnTo>
                      <a:pt x="719" y="247"/>
                    </a:lnTo>
                    <a:lnTo>
                      <a:pt x="702" y="242"/>
                    </a:lnTo>
                    <a:lnTo>
                      <a:pt x="684" y="239"/>
                    </a:lnTo>
                    <a:lnTo>
                      <a:pt x="666" y="235"/>
                    </a:lnTo>
                    <a:lnTo>
                      <a:pt x="647" y="233"/>
                    </a:lnTo>
                    <a:lnTo>
                      <a:pt x="629" y="231"/>
                    </a:lnTo>
                    <a:lnTo>
                      <a:pt x="609" y="230"/>
                    </a:lnTo>
                    <a:close/>
                    <a:moveTo>
                      <a:pt x="609" y="1200"/>
                    </a:moveTo>
                    <a:lnTo>
                      <a:pt x="609" y="1200"/>
                    </a:lnTo>
                    <a:lnTo>
                      <a:pt x="576" y="1200"/>
                    </a:lnTo>
                    <a:lnTo>
                      <a:pt x="544" y="1198"/>
                    </a:lnTo>
                    <a:lnTo>
                      <a:pt x="513" y="1194"/>
                    </a:lnTo>
                    <a:lnTo>
                      <a:pt x="482" y="1188"/>
                    </a:lnTo>
                    <a:lnTo>
                      <a:pt x="452" y="1182"/>
                    </a:lnTo>
                    <a:lnTo>
                      <a:pt x="422" y="1174"/>
                    </a:lnTo>
                    <a:lnTo>
                      <a:pt x="394" y="1164"/>
                    </a:lnTo>
                    <a:lnTo>
                      <a:pt x="366" y="1153"/>
                    </a:lnTo>
                    <a:lnTo>
                      <a:pt x="339" y="1141"/>
                    </a:lnTo>
                    <a:lnTo>
                      <a:pt x="313" y="1128"/>
                    </a:lnTo>
                    <a:lnTo>
                      <a:pt x="286" y="1114"/>
                    </a:lnTo>
                    <a:lnTo>
                      <a:pt x="262" y="1098"/>
                    </a:lnTo>
                    <a:lnTo>
                      <a:pt x="238" y="1082"/>
                    </a:lnTo>
                    <a:lnTo>
                      <a:pt x="216" y="1064"/>
                    </a:lnTo>
                    <a:lnTo>
                      <a:pt x="193" y="1045"/>
                    </a:lnTo>
                    <a:lnTo>
                      <a:pt x="173" y="1026"/>
                    </a:lnTo>
                    <a:lnTo>
                      <a:pt x="152" y="1004"/>
                    </a:lnTo>
                    <a:lnTo>
                      <a:pt x="133" y="983"/>
                    </a:lnTo>
                    <a:lnTo>
                      <a:pt x="117" y="960"/>
                    </a:lnTo>
                    <a:lnTo>
                      <a:pt x="100" y="937"/>
                    </a:lnTo>
                    <a:lnTo>
                      <a:pt x="84" y="912"/>
                    </a:lnTo>
                    <a:lnTo>
                      <a:pt x="70" y="887"/>
                    </a:lnTo>
                    <a:lnTo>
                      <a:pt x="57" y="862"/>
                    </a:lnTo>
                    <a:lnTo>
                      <a:pt x="45" y="836"/>
                    </a:lnTo>
                    <a:lnTo>
                      <a:pt x="34" y="808"/>
                    </a:lnTo>
                    <a:lnTo>
                      <a:pt x="26" y="781"/>
                    </a:lnTo>
                    <a:lnTo>
                      <a:pt x="18" y="752"/>
                    </a:lnTo>
                    <a:lnTo>
                      <a:pt x="10" y="723"/>
                    </a:lnTo>
                    <a:lnTo>
                      <a:pt x="6" y="694"/>
                    </a:lnTo>
                    <a:lnTo>
                      <a:pt x="2" y="665"/>
                    </a:lnTo>
                    <a:lnTo>
                      <a:pt x="0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573"/>
                    </a:lnTo>
                    <a:lnTo>
                      <a:pt x="2" y="542"/>
                    </a:lnTo>
                    <a:lnTo>
                      <a:pt x="6" y="512"/>
                    </a:lnTo>
                    <a:lnTo>
                      <a:pt x="12" y="482"/>
                    </a:lnTo>
                    <a:lnTo>
                      <a:pt x="18" y="454"/>
                    </a:lnTo>
                    <a:lnTo>
                      <a:pt x="26" y="425"/>
                    </a:lnTo>
                    <a:lnTo>
                      <a:pt x="34" y="396"/>
                    </a:lnTo>
                    <a:lnTo>
                      <a:pt x="45" y="370"/>
                    </a:lnTo>
                    <a:lnTo>
                      <a:pt x="57" y="342"/>
                    </a:lnTo>
                    <a:lnTo>
                      <a:pt x="70" y="316"/>
                    </a:lnTo>
                    <a:lnTo>
                      <a:pt x="84" y="291"/>
                    </a:lnTo>
                    <a:lnTo>
                      <a:pt x="100" y="267"/>
                    </a:lnTo>
                    <a:lnTo>
                      <a:pt x="117" y="243"/>
                    </a:lnTo>
                    <a:lnTo>
                      <a:pt x="135" y="221"/>
                    </a:lnTo>
                    <a:lnTo>
                      <a:pt x="154" y="198"/>
                    </a:lnTo>
                    <a:lnTo>
                      <a:pt x="174" y="178"/>
                    </a:lnTo>
                    <a:lnTo>
                      <a:pt x="195" y="157"/>
                    </a:lnTo>
                    <a:lnTo>
                      <a:pt x="217" y="138"/>
                    </a:lnTo>
                    <a:lnTo>
                      <a:pt x="240" y="120"/>
                    </a:lnTo>
                    <a:lnTo>
                      <a:pt x="264" y="104"/>
                    </a:lnTo>
                    <a:lnTo>
                      <a:pt x="289" y="88"/>
                    </a:lnTo>
                    <a:lnTo>
                      <a:pt x="315" y="73"/>
                    </a:lnTo>
                    <a:lnTo>
                      <a:pt x="341" y="59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6" y="27"/>
                    </a:lnTo>
                    <a:lnTo>
                      <a:pt x="456" y="19"/>
                    </a:lnTo>
                    <a:lnTo>
                      <a:pt x="486" y="12"/>
                    </a:lnTo>
                    <a:lnTo>
                      <a:pt x="517" y="7"/>
                    </a:lnTo>
                    <a:lnTo>
                      <a:pt x="549" y="3"/>
                    </a:lnTo>
                    <a:lnTo>
                      <a:pt x="581" y="1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47" y="1"/>
                    </a:lnTo>
                    <a:lnTo>
                      <a:pt x="679" y="3"/>
                    </a:lnTo>
                    <a:lnTo>
                      <a:pt x="710" y="7"/>
                    </a:lnTo>
                    <a:lnTo>
                      <a:pt x="741" y="12"/>
                    </a:lnTo>
                    <a:lnTo>
                      <a:pt x="771" y="19"/>
                    </a:lnTo>
                    <a:lnTo>
                      <a:pt x="801" y="27"/>
                    </a:lnTo>
                    <a:lnTo>
                      <a:pt x="830" y="35"/>
                    </a:lnTo>
                    <a:lnTo>
                      <a:pt x="858" y="46"/>
                    </a:lnTo>
                    <a:lnTo>
                      <a:pt x="886" y="58"/>
                    </a:lnTo>
                    <a:lnTo>
                      <a:pt x="912" y="73"/>
                    </a:lnTo>
                    <a:lnTo>
                      <a:pt x="937" y="87"/>
                    </a:lnTo>
                    <a:lnTo>
                      <a:pt x="962" y="102"/>
                    </a:lnTo>
                    <a:lnTo>
                      <a:pt x="986" y="119"/>
                    </a:lnTo>
                    <a:lnTo>
                      <a:pt x="1009" y="137"/>
                    </a:lnTo>
                    <a:lnTo>
                      <a:pt x="1031" y="155"/>
                    </a:lnTo>
                    <a:lnTo>
                      <a:pt x="1052" y="175"/>
                    </a:lnTo>
                    <a:lnTo>
                      <a:pt x="1072" y="196"/>
                    </a:lnTo>
                    <a:lnTo>
                      <a:pt x="1091" y="218"/>
                    </a:lnTo>
                    <a:lnTo>
                      <a:pt x="1109" y="240"/>
                    </a:lnTo>
                    <a:lnTo>
                      <a:pt x="1125" y="264"/>
                    </a:lnTo>
                    <a:lnTo>
                      <a:pt x="1140" y="289"/>
                    </a:lnTo>
                    <a:lnTo>
                      <a:pt x="1154" y="314"/>
                    </a:lnTo>
                    <a:lnTo>
                      <a:pt x="1168" y="339"/>
                    </a:lnTo>
                    <a:lnTo>
                      <a:pt x="1180" y="365"/>
                    </a:lnTo>
                    <a:lnTo>
                      <a:pt x="1190" y="393"/>
                    </a:lnTo>
                    <a:lnTo>
                      <a:pt x="1200" y="420"/>
                    </a:lnTo>
                    <a:lnTo>
                      <a:pt x="1207" y="449"/>
                    </a:lnTo>
                    <a:lnTo>
                      <a:pt x="1214" y="479"/>
                    </a:lnTo>
                    <a:lnTo>
                      <a:pt x="1219" y="507"/>
                    </a:lnTo>
                    <a:lnTo>
                      <a:pt x="1223" y="537"/>
                    </a:lnTo>
                    <a:lnTo>
                      <a:pt x="1225" y="568"/>
                    </a:lnTo>
                    <a:lnTo>
                      <a:pt x="1226" y="599"/>
                    </a:lnTo>
                    <a:lnTo>
                      <a:pt x="1226" y="599"/>
                    </a:lnTo>
                    <a:lnTo>
                      <a:pt x="1225" y="629"/>
                    </a:lnTo>
                    <a:lnTo>
                      <a:pt x="1223" y="660"/>
                    </a:lnTo>
                    <a:lnTo>
                      <a:pt x="1219" y="690"/>
                    </a:lnTo>
                    <a:lnTo>
                      <a:pt x="1214" y="720"/>
                    </a:lnTo>
                    <a:lnTo>
                      <a:pt x="1207" y="749"/>
                    </a:lnTo>
                    <a:lnTo>
                      <a:pt x="1200" y="777"/>
                    </a:lnTo>
                    <a:lnTo>
                      <a:pt x="1190" y="805"/>
                    </a:lnTo>
                    <a:lnTo>
                      <a:pt x="1180" y="832"/>
                    </a:lnTo>
                    <a:lnTo>
                      <a:pt x="1168" y="858"/>
                    </a:lnTo>
                    <a:lnTo>
                      <a:pt x="1154" y="885"/>
                    </a:lnTo>
                    <a:lnTo>
                      <a:pt x="1140" y="910"/>
                    </a:lnTo>
                    <a:lnTo>
                      <a:pt x="1125" y="934"/>
                    </a:lnTo>
                    <a:lnTo>
                      <a:pt x="1108" y="958"/>
                    </a:lnTo>
                    <a:lnTo>
                      <a:pt x="1090" y="980"/>
                    </a:lnTo>
                    <a:lnTo>
                      <a:pt x="1071" y="1002"/>
                    </a:lnTo>
                    <a:lnTo>
                      <a:pt x="1051" y="1023"/>
                    </a:lnTo>
                    <a:lnTo>
                      <a:pt x="1029" y="1044"/>
                    </a:lnTo>
                    <a:lnTo>
                      <a:pt x="1008" y="1061"/>
                    </a:lnTo>
                    <a:lnTo>
                      <a:pt x="985" y="1081"/>
                    </a:lnTo>
                    <a:lnTo>
                      <a:pt x="960" y="1097"/>
                    </a:lnTo>
                    <a:lnTo>
                      <a:pt x="936" y="1113"/>
                    </a:lnTo>
                    <a:lnTo>
                      <a:pt x="910" y="1127"/>
                    </a:lnTo>
                    <a:lnTo>
                      <a:pt x="883" y="1140"/>
                    </a:lnTo>
                    <a:lnTo>
                      <a:pt x="856" y="1152"/>
                    </a:lnTo>
                    <a:lnTo>
                      <a:pt x="827" y="1163"/>
                    </a:lnTo>
                    <a:lnTo>
                      <a:pt x="797" y="1173"/>
                    </a:lnTo>
                    <a:lnTo>
                      <a:pt x="769" y="1181"/>
                    </a:lnTo>
                    <a:lnTo>
                      <a:pt x="738" y="1188"/>
                    </a:lnTo>
                    <a:lnTo>
                      <a:pt x="707" y="1193"/>
                    </a:lnTo>
                    <a:lnTo>
                      <a:pt x="674" y="1198"/>
                    </a:lnTo>
                    <a:lnTo>
                      <a:pt x="642" y="1200"/>
                    </a:lnTo>
                    <a:lnTo>
                      <a:pt x="609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 userDrawn="1"/>
            </p:nvSpPr>
            <p:spPr bwMode="auto">
              <a:xfrm>
                <a:off x="6402388" y="3122613"/>
                <a:ext cx="828675" cy="946150"/>
              </a:xfrm>
              <a:custGeom>
                <a:avLst/>
                <a:gdLst>
                  <a:gd name="T0" fmla="*/ 733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1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1 w 1044"/>
                  <a:gd name="T15" fmla="*/ 879 h 1192"/>
                  <a:gd name="T16" fmla="*/ 312 w 1044"/>
                  <a:gd name="T17" fmla="*/ 937 h 1192"/>
                  <a:gd name="T18" fmla="*/ 378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90 w 1044"/>
                  <a:gd name="T33" fmla="*/ 679 h 1192"/>
                  <a:gd name="T34" fmla="*/ 767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5 w 1044"/>
                  <a:gd name="T47" fmla="*/ 1168 h 1192"/>
                  <a:gd name="T48" fmla="*/ 184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4 w 1044"/>
                  <a:gd name="T55" fmla="*/ 989 h 1192"/>
                  <a:gd name="T56" fmla="*/ 9 w 1044"/>
                  <a:gd name="T57" fmla="*/ 917 h 1192"/>
                  <a:gd name="T58" fmla="*/ 0 w 1044"/>
                  <a:gd name="T59" fmla="*/ 836 h 1192"/>
                  <a:gd name="T60" fmla="*/ 3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4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5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90" y="679"/>
                    </a:moveTo>
                    <a:lnTo>
                      <a:pt x="790" y="679"/>
                    </a:lnTo>
                    <a:lnTo>
                      <a:pt x="762" y="670"/>
                    </a:lnTo>
                    <a:lnTo>
                      <a:pt x="733" y="661"/>
                    </a:lnTo>
                    <a:lnTo>
                      <a:pt x="704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5" y="646"/>
                    </a:lnTo>
                    <a:lnTo>
                      <a:pt x="391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1" y="708"/>
                    </a:lnTo>
                    <a:lnTo>
                      <a:pt x="289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1" y="879"/>
                    </a:lnTo>
                    <a:lnTo>
                      <a:pt x="280" y="896"/>
                    </a:lnTo>
                    <a:lnTo>
                      <a:pt x="288" y="911"/>
                    </a:lnTo>
                    <a:lnTo>
                      <a:pt x="300" y="924"/>
                    </a:lnTo>
                    <a:lnTo>
                      <a:pt x="312" y="937"/>
                    </a:lnTo>
                    <a:lnTo>
                      <a:pt x="326" y="948"/>
                    </a:lnTo>
                    <a:lnTo>
                      <a:pt x="342" y="959"/>
                    </a:lnTo>
                    <a:lnTo>
                      <a:pt x="360" y="967"/>
                    </a:lnTo>
                    <a:lnTo>
                      <a:pt x="378" y="976"/>
                    </a:lnTo>
                    <a:lnTo>
                      <a:pt x="397" y="982"/>
                    </a:lnTo>
                    <a:lnTo>
                      <a:pt x="417" y="986"/>
                    </a:lnTo>
                    <a:lnTo>
                      <a:pt x="438" y="990"/>
                    </a:lnTo>
                    <a:lnTo>
                      <a:pt x="461" y="99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4" y="802"/>
                    </a:lnTo>
                    <a:lnTo>
                      <a:pt x="786" y="790"/>
                    </a:lnTo>
                    <a:lnTo>
                      <a:pt x="787" y="777"/>
                    </a:lnTo>
                    <a:lnTo>
                      <a:pt x="788" y="764"/>
                    </a:lnTo>
                    <a:lnTo>
                      <a:pt x="790" y="751"/>
                    </a:lnTo>
                    <a:lnTo>
                      <a:pt x="790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7" y="1043"/>
                    </a:lnTo>
                    <a:lnTo>
                      <a:pt x="751" y="1059"/>
                    </a:lnTo>
                    <a:lnTo>
                      <a:pt x="733" y="1076"/>
                    </a:lnTo>
                    <a:lnTo>
                      <a:pt x="716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49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2" y="1179"/>
                    </a:lnTo>
                    <a:lnTo>
                      <a:pt x="272" y="1174"/>
                    </a:lnTo>
                    <a:lnTo>
                      <a:pt x="255" y="1168"/>
                    </a:lnTo>
                    <a:lnTo>
                      <a:pt x="235" y="1162"/>
                    </a:lnTo>
                    <a:lnTo>
                      <a:pt x="219" y="1155"/>
                    </a:lnTo>
                    <a:lnTo>
                      <a:pt x="201" y="1148"/>
                    </a:lnTo>
                    <a:lnTo>
                      <a:pt x="184" y="1139"/>
                    </a:lnTo>
                    <a:lnTo>
                      <a:pt x="169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4" y="1064"/>
                    </a:lnTo>
                    <a:lnTo>
                      <a:pt x="73" y="1050"/>
                    </a:lnTo>
                    <a:lnTo>
                      <a:pt x="61" y="1035"/>
                    </a:lnTo>
                    <a:lnTo>
                      <a:pt x="52" y="1021"/>
                    </a:lnTo>
                    <a:lnTo>
                      <a:pt x="42" y="1005"/>
                    </a:lnTo>
                    <a:lnTo>
                      <a:pt x="34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3" y="936"/>
                    </a:lnTo>
                    <a:lnTo>
                      <a:pt x="9" y="917"/>
                    </a:lnTo>
                    <a:lnTo>
                      <a:pt x="5" y="898"/>
                    </a:lnTo>
                    <a:lnTo>
                      <a:pt x="3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3" y="787"/>
                    </a:lnTo>
                    <a:lnTo>
                      <a:pt x="5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1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69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4" y="451"/>
                    </a:lnTo>
                    <a:lnTo>
                      <a:pt x="780" y="425"/>
                    </a:lnTo>
                    <a:lnTo>
                      <a:pt x="774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3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4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8" y="246"/>
                    </a:lnTo>
                    <a:lnTo>
                      <a:pt x="329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2" y="290"/>
                    </a:lnTo>
                    <a:lnTo>
                      <a:pt x="172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5" y="39"/>
                    </a:lnTo>
                    <a:lnTo>
                      <a:pt x="271" y="32"/>
                    </a:lnTo>
                    <a:lnTo>
                      <a:pt x="296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09" y="6"/>
                    </a:lnTo>
                    <a:lnTo>
                      <a:pt x="440" y="3"/>
                    </a:lnTo>
                    <a:lnTo>
                      <a:pt x="471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30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9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2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5" y="236"/>
                    </a:lnTo>
                    <a:lnTo>
                      <a:pt x="1005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7394575" y="3119438"/>
                <a:ext cx="531813" cy="930275"/>
              </a:xfrm>
              <a:custGeom>
                <a:avLst/>
                <a:gdLst>
                  <a:gd name="T0" fmla="*/ 263 w 672"/>
                  <a:gd name="T1" fmla="*/ 1172 h 1172"/>
                  <a:gd name="T2" fmla="*/ 0 w 672"/>
                  <a:gd name="T3" fmla="*/ 1172 h 1172"/>
                  <a:gd name="T4" fmla="*/ 0 w 672"/>
                  <a:gd name="T5" fmla="*/ 22 h 1172"/>
                  <a:gd name="T6" fmla="*/ 263 w 672"/>
                  <a:gd name="T7" fmla="*/ 22 h 1172"/>
                  <a:gd name="T8" fmla="*/ 263 w 672"/>
                  <a:gd name="T9" fmla="*/ 281 h 1172"/>
                  <a:gd name="T10" fmla="*/ 263 w 672"/>
                  <a:gd name="T11" fmla="*/ 281 h 1172"/>
                  <a:gd name="T12" fmla="*/ 277 w 672"/>
                  <a:gd name="T13" fmla="*/ 250 h 1172"/>
                  <a:gd name="T14" fmla="*/ 293 w 672"/>
                  <a:gd name="T15" fmla="*/ 220 h 1172"/>
                  <a:gd name="T16" fmla="*/ 311 w 672"/>
                  <a:gd name="T17" fmla="*/ 190 h 1172"/>
                  <a:gd name="T18" fmla="*/ 329 w 672"/>
                  <a:gd name="T19" fmla="*/ 164 h 1172"/>
                  <a:gd name="T20" fmla="*/ 349 w 672"/>
                  <a:gd name="T21" fmla="*/ 137 h 1172"/>
                  <a:gd name="T22" fmla="*/ 371 w 672"/>
                  <a:gd name="T23" fmla="*/ 115 h 1172"/>
                  <a:gd name="T24" fmla="*/ 393 w 672"/>
                  <a:gd name="T25" fmla="*/ 92 h 1172"/>
                  <a:gd name="T26" fmla="*/ 418 w 672"/>
                  <a:gd name="T27" fmla="*/ 73 h 1172"/>
                  <a:gd name="T28" fmla="*/ 445 w 672"/>
                  <a:gd name="T29" fmla="*/ 55 h 1172"/>
                  <a:gd name="T30" fmla="*/ 472 w 672"/>
                  <a:gd name="T31" fmla="*/ 39 h 1172"/>
                  <a:gd name="T32" fmla="*/ 501 w 672"/>
                  <a:gd name="T33" fmla="*/ 26 h 1172"/>
                  <a:gd name="T34" fmla="*/ 516 w 672"/>
                  <a:gd name="T35" fmla="*/ 22 h 1172"/>
                  <a:gd name="T36" fmla="*/ 532 w 672"/>
                  <a:gd name="T37" fmla="*/ 16 h 1172"/>
                  <a:gd name="T38" fmla="*/ 549 w 672"/>
                  <a:gd name="T39" fmla="*/ 12 h 1172"/>
                  <a:gd name="T40" fmla="*/ 564 w 672"/>
                  <a:gd name="T41" fmla="*/ 8 h 1172"/>
                  <a:gd name="T42" fmla="*/ 581 w 672"/>
                  <a:gd name="T43" fmla="*/ 5 h 1172"/>
                  <a:gd name="T44" fmla="*/ 599 w 672"/>
                  <a:gd name="T45" fmla="*/ 2 h 1172"/>
                  <a:gd name="T46" fmla="*/ 615 w 672"/>
                  <a:gd name="T47" fmla="*/ 1 h 1172"/>
                  <a:gd name="T48" fmla="*/ 633 w 672"/>
                  <a:gd name="T49" fmla="*/ 0 h 1172"/>
                  <a:gd name="T50" fmla="*/ 652 w 672"/>
                  <a:gd name="T51" fmla="*/ 0 h 1172"/>
                  <a:gd name="T52" fmla="*/ 672 w 672"/>
                  <a:gd name="T53" fmla="*/ 0 h 1172"/>
                  <a:gd name="T54" fmla="*/ 672 w 672"/>
                  <a:gd name="T55" fmla="*/ 278 h 1172"/>
                  <a:gd name="T56" fmla="*/ 656 w 672"/>
                  <a:gd name="T57" fmla="*/ 278 h 1172"/>
                  <a:gd name="T58" fmla="*/ 656 w 672"/>
                  <a:gd name="T59" fmla="*/ 278 h 1172"/>
                  <a:gd name="T60" fmla="*/ 635 w 672"/>
                  <a:gd name="T61" fmla="*/ 280 h 1172"/>
                  <a:gd name="T62" fmla="*/ 613 w 672"/>
                  <a:gd name="T63" fmla="*/ 281 h 1172"/>
                  <a:gd name="T64" fmla="*/ 593 w 672"/>
                  <a:gd name="T65" fmla="*/ 283 h 1172"/>
                  <a:gd name="T66" fmla="*/ 572 w 672"/>
                  <a:gd name="T67" fmla="*/ 285 h 1172"/>
                  <a:gd name="T68" fmla="*/ 553 w 672"/>
                  <a:gd name="T69" fmla="*/ 290 h 1172"/>
                  <a:gd name="T70" fmla="*/ 534 w 672"/>
                  <a:gd name="T71" fmla="*/ 295 h 1172"/>
                  <a:gd name="T72" fmla="*/ 515 w 672"/>
                  <a:gd name="T73" fmla="*/ 301 h 1172"/>
                  <a:gd name="T74" fmla="*/ 497 w 672"/>
                  <a:gd name="T75" fmla="*/ 307 h 1172"/>
                  <a:gd name="T76" fmla="*/ 479 w 672"/>
                  <a:gd name="T77" fmla="*/ 314 h 1172"/>
                  <a:gd name="T78" fmla="*/ 463 w 672"/>
                  <a:gd name="T79" fmla="*/ 323 h 1172"/>
                  <a:gd name="T80" fmla="*/ 446 w 672"/>
                  <a:gd name="T81" fmla="*/ 332 h 1172"/>
                  <a:gd name="T82" fmla="*/ 430 w 672"/>
                  <a:gd name="T83" fmla="*/ 343 h 1172"/>
                  <a:gd name="T84" fmla="*/ 415 w 672"/>
                  <a:gd name="T85" fmla="*/ 354 h 1172"/>
                  <a:gd name="T86" fmla="*/ 400 w 672"/>
                  <a:gd name="T87" fmla="*/ 366 h 1172"/>
                  <a:gd name="T88" fmla="*/ 386 w 672"/>
                  <a:gd name="T89" fmla="*/ 379 h 1172"/>
                  <a:gd name="T90" fmla="*/ 373 w 672"/>
                  <a:gd name="T91" fmla="*/ 392 h 1172"/>
                  <a:gd name="T92" fmla="*/ 360 w 672"/>
                  <a:gd name="T93" fmla="*/ 407 h 1172"/>
                  <a:gd name="T94" fmla="*/ 348 w 672"/>
                  <a:gd name="T95" fmla="*/ 423 h 1172"/>
                  <a:gd name="T96" fmla="*/ 337 w 672"/>
                  <a:gd name="T97" fmla="*/ 438 h 1172"/>
                  <a:gd name="T98" fmla="*/ 326 w 672"/>
                  <a:gd name="T99" fmla="*/ 456 h 1172"/>
                  <a:gd name="T100" fmla="*/ 317 w 672"/>
                  <a:gd name="T101" fmla="*/ 474 h 1172"/>
                  <a:gd name="T102" fmla="*/ 308 w 672"/>
                  <a:gd name="T103" fmla="*/ 493 h 1172"/>
                  <a:gd name="T104" fmla="*/ 300 w 672"/>
                  <a:gd name="T105" fmla="*/ 514 h 1172"/>
                  <a:gd name="T106" fmla="*/ 292 w 672"/>
                  <a:gd name="T107" fmla="*/ 534 h 1172"/>
                  <a:gd name="T108" fmla="*/ 286 w 672"/>
                  <a:gd name="T109" fmla="*/ 557 h 1172"/>
                  <a:gd name="T110" fmla="*/ 280 w 672"/>
                  <a:gd name="T111" fmla="*/ 579 h 1172"/>
                  <a:gd name="T112" fmla="*/ 275 w 672"/>
                  <a:gd name="T113" fmla="*/ 602 h 1172"/>
                  <a:gd name="T114" fmla="*/ 270 w 672"/>
                  <a:gd name="T115" fmla="*/ 627 h 1172"/>
                  <a:gd name="T116" fmla="*/ 268 w 672"/>
                  <a:gd name="T117" fmla="*/ 652 h 1172"/>
                  <a:gd name="T118" fmla="*/ 265 w 672"/>
                  <a:gd name="T119" fmla="*/ 678 h 1172"/>
                  <a:gd name="T120" fmla="*/ 264 w 672"/>
                  <a:gd name="T121" fmla="*/ 706 h 1172"/>
                  <a:gd name="T122" fmla="*/ 263 w 672"/>
                  <a:gd name="T123" fmla="*/ 735 h 1172"/>
                  <a:gd name="T124" fmla="*/ 263 w 672"/>
                  <a:gd name="T125" fmla="*/ 1172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1172">
                    <a:moveTo>
                      <a:pt x="263" y="1172"/>
                    </a:moveTo>
                    <a:lnTo>
                      <a:pt x="0" y="1172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63" y="281"/>
                    </a:lnTo>
                    <a:lnTo>
                      <a:pt x="263" y="281"/>
                    </a:lnTo>
                    <a:lnTo>
                      <a:pt x="277" y="250"/>
                    </a:lnTo>
                    <a:lnTo>
                      <a:pt x="293" y="220"/>
                    </a:lnTo>
                    <a:lnTo>
                      <a:pt x="311" y="190"/>
                    </a:lnTo>
                    <a:lnTo>
                      <a:pt x="329" y="164"/>
                    </a:lnTo>
                    <a:lnTo>
                      <a:pt x="349" y="137"/>
                    </a:lnTo>
                    <a:lnTo>
                      <a:pt x="371" y="115"/>
                    </a:lnTo>
                    <a:lnTo>
                      <a:pt x="393" y="92"/>
                    </a:lnTo>
                    <a:lnTo>
                      <a:pt x="418" y="73"/>
                    </a:lnTo>
                    <a:lnTo>
                      <a:pt x="445" y="55"/>
                    </a:lnTo>
                    <a:lnTo>
                      <a:pt x="472" y="39"/>
                    </a:lnTo>
                    <a:lnTo>
                      <a:pt x="501" y="26"/>
                    </a:lnTo>
                    <a:lnTo>
                      <a:pt x="516" y="22"/>
                    </a:lnTo>
                    <a:lnTo>
                      <a:pt x="532" y="16"/>
                    </a:lnTo>
                    <a:lnTo>
                      <a:pt x="549" y="12"/>
                    </a:lnTo>
                    <a:lnTo>
                      <a:pt x="564" y="8"/>
                    </a:lnTo>
                    <a:lnTo>
                      <a:pt x="581" y="5"/>
                    </a:lnTo>
                    <a:lnTo>
                      <a:pt x="599" y="2"/>
                    </a:lnTo>
                    <a:lnTo>
                      <a:pt x="615" y="1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672" y="278"/>
                    </a:lnTo>
                    <a:lnTo>
                      <a:pt x="656" y="278"/>
                    </a:lnTo>
                    <a:lnTo>
                      <a:pt x="656" y="278"/>
                    </a:lnTo>
                    <a:lnTo>
                      <a:pt x="635" y="280"/>
                    </a:lnTo>
                    <a:lnTo>
                      <a:pt x="613" y="281"/>
                    </a:lnTo>
                    <a:lnTo>
                      <a:pt x="593" y="283"/>
                    </a:lnTo>
                    <a:lnTo>
                      <a:pt x="572" y="285"/>
                    </a:lnTo>
                    <a:lnTo>
                      <a:pt x="553" y="290"/>
                    </a:lnTo>
                    <a:lnTo>
                      <a:pt x="534" y="295"/>
                    </a:lnTo>
                    <a:lnTo>
                      <a:pt x="515" y="301"/>
                    </a:lnTo>
                    <a:lnTo>
                      <a:pt x="497" y="307"/>
                    </a:lnTo>
                    <a:lnTo>
                      <a:pt x="479" y="314"/>
                    </a:lnTo>
                    <a:lnTo>
                      <a:pt x="463" y="323"/>
                    </a:lnTo>
                    <a:lnTo>
                      <a:pt x="446" y="332"/>
                    </a:lnTo>
                    <a:lnTo>
                      <a:pt x="430" y="343"/>
                    </a:lnTo>
                    <a:lnTo>
                      <a:pt x="415" y="354"/>
                    </a:lnTo>
                    <a:lnTo>
                      <a:pt x="400" y="366"/>
                    </a:lnTo>
                    <a:lnTo>
                      <a:pt x="386" y="379"/>
                    </a:lnTo>
                    <a:lnTo>
                      <a:pt x="373" y="392"/>
                    </a:lnTo>
                    <a:lnTo>
                      <a:pt x="360" y="407"/>
                    </a:lnTo>
                    <a:lnTo>
                      <a:pt x="348" y="423"/>
                    </a:lnTo>
                    <a:lnTo>
                      <a:pt x="337" y="438"/>
                    </a:lnTo>
                    <a:lnTo>
                      <a:pt x="326" y="456"/>
                    </a:lnTo>
                    <a:lnTo>
                      <a:pt x="317" y="474"/>
                    </a:lnTo>
                    <a:lnTo>
                      <a:pt x="308" y="493"/>
                    </a:lnTo>
                    <a:lnTo>
                      <a:pt x="300" y="514"/>
                    </a:lnTo>
                    <a:lnTo>
                      <a:pt x="292" y="534"/>
                    </a:lnTo>
                    <a:lnTo>
                      <a:pt x="286" y="557"/>
                    </a:lnTo>
                    <a:lnTo>
                      <a:pt x="280" y="579"/>
                    </a:lnTo>
                    <a:lnTo>
                      <a:pt x="275" y="602"/>
                    </a:lnTo>
                    <a:lnTo>
                      <a:pt x="270" y="627"/>
                    </a:lnTo>
                    <a:lnTo>
                      <a:pt x="268" y="652"/>
                    </a:lnTo>
                    <a:lnTo>
                      <a:pt x="265" y="678"/>
                    </a:lnTo>
                    <a:lnTo>
                      <a:pt x="264" y="706"/>
                    </a:lnTo>
                    <a:lnTo>
                      <a:pt x="263" y="735"/>
                    </a:lnTo>
                    <a:lnTo>
                      <a:pt x="263" y="1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 userDrawn="1"/>
            </p:nvSpPr>
            <p:spPr bwMode="auto">
              <a:xfrm>
                <a:off x="7948613" y="2787650"/>
                <a:ext cx="944563" cy="1281113"/>
              </a:xfrm>
              <a:custGeom>
                <a:avLst/>
                <a:gdLst>
                  <a:gd name="T0" fmla="*/ 564 w 1191"/>
                  <a:gd name="T1" fmla="*/ 646 h 1615"/>
                  <a:gd name="T2" fmla="*/ 499 w 1191"/>
                  <a:gd name="T3" fmla="*/ 659 h 1615"/>
                  <a:gd name="T4" fmla="*/ 441 w 1191"/>
                  <a:gd name="T5" fmla="*/ 683 h 1615"/>
                  <a:gd name="T6" fmla="*/ 388 w 1191"/>
                  <a:gd name="T7" fmla="*/ 720 h 1615"/>
                  <a:gd name="T8" fmla="*/ 343 w 1191"/>
                  <a:gd name="T9" fmla="*/ 768 h 1615"/>
                  <a:gd name="T10" fmla="*/ 307 w 1191"/>
                  <a:gd name="T11" fmla="*/ 827 h 1615"/>
                  <a:gd name="T12" fmla="*/ 282 w 1191"/>
                  <a:gd name="T13" fmla="*/ 895 h 1615"/>
                  <a:gd name="T14" fmla="*/ 268 w 1191"/>
                  <a:gd name="T15" fmla="*/ 972 h 1615"/>
                  <a:gd name="T16" fmla="*/ 266 w 1191"/>
                  <a:gd name="T17" fmla="*/ 1036 h 1615"/>
                  <a:gd name="T18" fmla="*/ 277 w 1191"/>
                  <a:gd name="T19" fmla="*/ 1114 h 1615"/>
                  <a:gd name="T20" fmla="*/ 300 w 1191"/>
                  <a:gd name="T21" fmla="*/ 1185 h 1615"/>
                  <a:gd name="T22" fmla="*/ 333 w 1191"/>
                  <a:gd name="T23" fmla="*/ 1246 h 1615"/>
                  <a:gd name="T24" fmla="*/ 376 w 1191"/>
                  <a:gd name="T25" fmla="*/ 1297 h 1615"/>
                  <a:gd name="T26" fmla="*/ 428 w 1191"/>
                  <a:gd name="T27" fmla="*/ 1337 h 1615"/>
                  <a:gd name="T28" fmla="*/ 485 w 1191"/>
                  <a:gd name="T29" fmla="*/ 1365 h 1615"/>
                  <a:gd name="T30" fmla="*/ 548 w 1191"/>
                  <a:gd name="T31" fmla="*/ 1382 h 1615"/>
                  <a:gd name="T32" fmla="*/ 597 w 1191"/>
                  <a:gd name="T33" fmla="*/ 1385 h 1615"/>
                  <a:gd name="T34" fmla="*/ 663 w 1191"/>
                  <a:gd name="T35" fmla="*/ 1378 h 1615"/>
                  <a:gd name="T36" fmla="*/ 724 w 1191"/>
                  <a:gd name="T37" fmla="*/ 1359 h 1615"/>
                  <a:gd name="T38" fmla="*/ 780 w 1191"/>
                  <a:gd name="T39" fmla="*/ 1327 h 1615"/>
                  <a:gd name="T40" fmla="*/ 830 w 1191"/>
                  <a:gd name="T41" fmla="*/ 1284 h 1615"/>
                  <a:gd name="T42" fmla="*/ 872 w 1191"/>
                  <a:gd name="T43" fmla="*/ 1230 h 1615"/>
                  <a:gd name="T44" fmla="*/ 904 w 1191"/>
                  <a:gd name="T45" fmla="*/ 1167 h 1615"/>
                  <a:gd name="T46" fmla="*/ 924 w 1191"/>
                  <a:gd name="T47" fmla="*/ 1095 h 1615"/>
                  <a:gd name="T48" fmla="*/ 930 w 1191"/>
                  <a:gd name="T49" fmla="*/ 1015 h 1615"/>
                  <a:gd name="T50" fmla="*/ 927 w 1191"/>
                  <a:gd name="T51" fmla="*/ 954 h 1615"/>
                  <a:gd name="T52" fmla="*/ 910 w 1191"/>
                  <a:gd name="T53" fmla="*/ 879 h 1615"/>
                  <a:gd name="T54" fmla="*/ 881 w 1191"/>
                  <a:gd name="T55" fmla="*/ 813 h 1615"/>
                  <a:gd name="T56" fmla="*/ 842 w 1191"/>
                  <a:gd name="T57" fmla="*/ 758 h 1615"/>
                  <a:gd name="T58" fmla="*/ 793 w 1191"/>
                  <a:gd name="T59" fmla="*/ 712 h 1615"/>
                  <a:gd name="T60" fmla="*/ 738 w 1191"/>
                  <a:gd name="T61" fmla="*/ 677 h 1615"/>
                  <a:gd name="T62" fmla="*/ 678 w 1191"/>
                  <a:gd name="T63" fmla="*/ 655 h 1615"/>
                  <a:gd name="T64" fmla="*/ 614 w 1191"/>
                  <a:gd name="T65" fmla="*/ 645 h 1615"/>
                  <a:gd name="T66" fmla="*/ 927 w 1191"/>
                  <a:gd name="T67" fmla="*/ 1399 h 1615"/>
                  <a:gd name="T68" fmla="*/ 856 w 1191"/>
                  <a:gd name="T69" fmla="*/ 1482 h 1615"/>
                  <a:gd name="T70" fmla="*/ 769 w 1191"/>
                  <a:gd name="T71" fmla="*/ 1552 h 1615"/>
                  <a:gd name="T72" fmla="*/ 663 w 1191"/>
                  <a:gd name="T73" fmla="*/ 1597 h 1615"/>
                  <a:gd name="T74" fmla="*/ 534 w 1191"/>
                  <a:gd name="T75" fmla="*/ 1615 h 1615"/>
                  <a:gd name="T76" fmla="*/ 459 w 1191"/>
                  <a:gd name="T77" fmla="*/ 1609 h 1615"/>
                  <a:gd name="T78" fmla="*/ 361 w 1191"/>
                  <a:gd name="T79" fmla="*/ 1584 h 1615"/>
                  <a:gd name="T80" fmla="*/ 269 w 1191"/>
                  <a:gd name="T81" fmla="*/ 1540 h 1615"/>
                  <a:gd name="T82" fmla="*/ 185 w 1191"/>
                  <a:gd name="T83" fmla="*/ 1477 h 1615"/>
                  <a:gd name="T84" fmla="*/ 113 w 1191"/>
                  <a:gd name="T85" fmla="*/ 1396 h 1615"/>
                  <a:gd name="T86" fmla="*/ 57 w 1191"/>
                  <a:gd name="T87" fmla="*/ 1297 h 1615"/>
                  <a:gd name="T88" fmla="*/ 19 w 1191"/>
                  <a:gd name="T89" fmla="*/ 1182 h 1615"/>
                  <a:gd name="T90" fmla="*/ 1 w 1191"/>
                  <a:gd name="T91" fmla="*/ 1050 h 1615"/>
                  <a:gd name="T92" fmla="*/ 4 w 1191"/>
                  <a:gd name="T93" fmla="*/ 945 h 1615"/>
                  <a:gd name="T94" fmla="*/ 26 w 1191"/>
                  <a:gd name="T95" fmla="*/ 817 h 1615"/>
                  <a:gd name="T96" fmla="*/ 69 w 1191"/>
                  <a:gd name="T97" fmla="*/ 706 h 1615"/>
                  <a:gd name="T98" fmla="*/ 129 w 1191"/>
                  <a:gd name="T99" fmla="*/ 612 h 1615"/>
                  <a:gd name="T100" fmla="*/ 203 w 1191"/>
                  <a:gd name="T101" fmla="*/ 535 h 1615"/>
                  <a:gd name="T102" fmla="*/ 289 w 1191"/>
                  <a:gd name="T103" fmla="*/ 478 h 1615"/>
                  <a:gd name="T104" fmla="*/ 383 w 1191"/>
                  <a:gd name="T105" fmla="*/ 438 h 1615"/>
                  <a:gd name="T106" fmla="*/ 484 w 1191"/>
                  <a:gd name="T107" fmla="*/ 418 h 1615"/>
                  <a:gd name="T108" fmla="*/ 570 w 1191"/>
                  <a:gd name="T109" fmla="*/ 417 h 1615"/>
                  <a:gd name="T110" fmla="*/ 693 w 1191"/>
                  <a:gd name="T111" fmla="*/ 441 h 1615"/>
                  <a:gd name="T112" fmla="*/ 794 w 1191"/>
                  <a:gd name="T113" fmla="*/ 492 h 1615"/>
                  <a:gd name="T114" fmla="*/ 875 w 1191"/>
                  <a:gd name="T115" fmla="*/ 560 h 1615"/>
                  <a:gd name="T116" fmla="*/ 927 w 1191"/>
                  <a:gd name="T11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7" y="644"/>
                    </a:moveTo>
                    <a:lnTo>
                      <a:pt x="597" y="644"/>
                    </a:lnTo>
                    <a:lnTo>
                      <a:pt x="580" y="645"/>
                    </a:lnTo>
                    <a:lnTo>
                      <a:pt x="564" y="646"/>
                    </a:lnTo>
                    <a:lnTo>
                      <a:pt x="547" y="649"/>
                    </a:lnTo>
                    <a:lnTo>
                      <a:pt x="531" y="651"/>
                    </a:lnTo>
                    <a:lnTo>
                      <a:pt x="516" y="655"/>
                    </a:lnTo>
                    <a:lnTo>
                      <a:pt x="499" y="659"/>
                    </a:lnTo>
                    <a:lnTo>
                      <a:pt x="485" y="664"/>
                    </a:lnTo>
                    <a:lnTo>
                      <a:pt x="469" y="670"/>
                    </a:lnTo>
                    <a:lnTo>
                      <a:pt x="455" y="676"/>
                    </a:lnTo>
                    <a:lnTo>
                      <a:pt x="441" y="683"/>
                    </a:lnTo>
                    <a:lnTo>
                      <a:pt x="426" y="692"/>
                    </a:lnTo>
                    <a:lnTo>
                      <a:pt x="413" y="701"/>
                    </a:lnTo>
                    <a:lnTo>
                      <a:pt x="400" y="711"/>
                    </a:lnTo>
                    <a:lnTo>
                      <a:pt x="388" y="720"/>
                    </a:lnTo>
                    <a:lnTo>
                      <a:pt x="375" y="731"/>
                    </a:lnTo>
                    <a:lnTo>
                      <a:pt x="364" y="743"/>
                    </a:lnTo>
                    <a:lnTo>
                      <a:pt x="354" y="755"/>
                    </a:lnTo>
                    <a:lnTo>
                      <a:pt x="343" y="768"/>
                    </a:lnTo>
                    <a:lnTo>
                      <a:pt x="333" y="782"/>
                    </a:lnTo>
                    <a:lnTo>
                      <a:pt x="324" y="797"/>
                    </a:lnTo>
                    <a:lnTo>
                      <a:pt x="315" y="811"/>
                    </a:lnTo>
                    <a:lnTo>
                      <a:pt x="307" y="827"/>
                    </a:lnTo>
                    <a:lnTo>
                      <a:pt x="300" y="843"/>
                    </a:lnTo>
                    <a:lnTo>
                      <a:pt x="293" y="860"/>
                    </a:lnTo>
                    <a:lnTo>
                      <a:pt x="287" y="877"/>
                    </a:lnTo>
                    <a:lnTo>
                      <a:pt x="282" y="895"/>
                    </a:lnTo>
                    <a:lnTo>
                      <a:pt x="277" y="914"/>
                    </a:lnTo>
                    <a:lnTo>
                      <a:pt x="274" y="933"/>
                    </a:lnTo>
                    <a:lnTo>
                      <a:pt x="270" y="952"/>
                    </a:lnTo>
                    <a:lnTo>
                      <a:pt x="268" y="972"/>
                    </a:lnTo>
                    <a:lnTo>
                      <a:pt x="266" y="994"/>
                    </a:lnTo>
                    <a:lnTo>
                      <a:pt x="266" y="1015"/>
                    </a:lnTo>
                    <a:lnTo>
                      <a:pt x="266" y="1015"/>
                    </a:lnTo>
                    <a:lnTo>
                      <a:pt x="266" y="1036"/>
                    </a:lnTo>
                    <a:lnTo>
                      <a:pt x="268" y="1057"/>
                    </a:lnTo>
                    <a:lnTo>
                      <a:pt x="270" y="1076"/>
                    </a:lnTo>
                    <a:lnTo>
                      <a:pt x="274" y="1096"/>
                    </a:lnTo>
                    <a:lnTo>
                      <a:pt x="277" y="1114"/>
                    </a:lnTo>
                    <a:lnTo>
                      <a:pt x="282" y="1133"/>
                    </a:lnTo>
                    <a:lnTo>
                      <a:pt x="287" y="1151"/>
                    </a:lnTo>
                    <a:lnTo>
                      <a:pt x="293" y="1168"/>
                    </a:lnTo>
                    <a:lnTo>
                      <a:pt x="300" y="1185"/>
                    </a:lnTo>
                    <a:lnTo>
                      <a:pt x="307" y="1202"/>
                    </a:lnTo>
                    <a:lnTo>
                      <a:pt x="315" y="1217"/>
                    </a:lnTo>
                    <a:lnTo>
                      <a:pt x="324" y="1231"/>
                    </a:lnTo>
                    <a:lnTo>
                      <a:pt x="333" y="1246"/>
                    </a:lnTo>
                    <a:lnTo>
                      <a:pt x="343" y="1260"/>
                    </a:lnTo>
                    <a:lnTo>
                      <a:pt x="354" y="1273"/>
                    </a:lnTo>
                    <a:lnTo>
                      <a:pt x="365" y="1285"/>
                    </a:lnTo>
                    <a:lnTo>
                      <a:pt x="376" y="1297"/>
                    </a:lnTo>
                    <a:lnTo>
                      <a:pt x="388" y="1308"/>
                    </a:lnTo>
                    <a:lnTo>
                      <a:pt x="401" y="1319"/>
                    </a:lnTo>
                    <a:lnTo>
                      <a:pt x="414" y="1328"/>
                    </a:lnTo>
                    <a:lnTo>
                      <a:pt x="428" y="1337"/>
                    </a:lnTo>
                    <a:lnTo>
                      <a:pt x="442" y="1345"/>
                    </a:lnTo>
                    <a:lnTo>
                      <a:pt x="456" y="1352"/>
                    </a:lnTo>
                    <a:lnTo>
                      <a:pt x="471" y="1359"/>
                    </a:lnTo>
                    <a:lnTo>
                      <a:pt x="485" y="1365"/>
                    </a:lnTo>
                    <a:lnTo>
                      <a:pt x="500" y="1371"/>
                    </a:lnTo>
                    <a:lnTo>
                      <a:pt x="516" y="1375"/>
                    </a:lnTo>
                    <a:lnTo>
                      <a:pt x="531" y="1378"/>
                    </a:lnTo>
                    <a:lnTo>
                      <a:pt x="548" y="1382"/>
                    </a:lnTo>
                    <a:lnTo>
                      <a:pt x="565" y="1383"/>
                    </a:lnTo>
                    <a:lnTo>
                      <a:pt x="580" y="1385"/>
                    </a:lnTo>
                    <a:lnTo>
                      <a:pt x="597" y="1385"/>
                    </a:lnTo>
                    <a:lnTo>
                      <a:pt x="597" y="1385"/>
                    </a:lnTo>
                    <a:lnTo>
                      <a:pt x="614" y="1384"/>
                    </a:lnTo>
                    <a:lnTo>
                      <a:pt x="631" y="1383"/>
                    </a:lnTo>
                    <a:lnTo>
                      <a:pt x="646" y="1382"/>
                    </a:lnTo>
                    <a:lnTo>
                      <a:pt x="663" y="1378"/>
                    </a:lnTo>
                    <a:lnTo>
                      <a:pt x="678" y="1375"/>
                    </a:lnTo>
                    <a:lnTo>
                      <a:pt x="694" y="1370"/>
                    </a:lnTo>
                    <a:lnTo>
                      <a:pt x="709" y="1365"/>
                    </a:lnTo>
                    <a:lnTo>
                      <a:pt x="724" y="1359"/>
                    </a:lnTo>
                    <a:lnTo>
                      <a:pt x="738" y="1352"/>
                    </a:lnTo>
                    <a:lnTo>
                      <a:pt x="752" y="1345"/>
                    </a:lnTo>
                    <a:lnTo>
                      <a:pt x="767" y="1337"/>
                    </a:lnTo>
                    <a:lnTo>
                      <a:pt x="780" y="1327"/>
                    </a:lnTo>
                    <a:lnTo>
                      <a:pt x="793" y="1317"/>
                    </a:lnTo>
                    <a:lnTo>
                      <a:pt x="806" y="1307"/>
                    </a:lnTo>
                    <a:lnTo>
                      <a:pt x="818" y="1296"/>
                    </a:lnTo>
                    <a:lnTo>
                      <a:pt x="830" y="1284"/>
                    </a:lnTo>
                    <a:lnTo>
                      <a:pt x="842" y="1272"/>
                    </a:lnTo>
                    <a:lnTo>
                      <a:pt x="853" y="1259"/>
                    </a:lnTo>
                    <a:lnTo>
                      <a:pt x="862" y="1245"/>
                    </a:lnTo>
                    <a:lnTo>
                      <a:pt x="872" y="1230"/>
                    </a:lnTo>
                    <a:lnTo>
                      <a:pt x="881" y="1216"/>
                    </a:lnTo>
                    <a:lnTo>
                      <a:pt x="889" y="1200"/>
                    </a:lnTo>
                    <a:lnTo>
                      <a:pt x="897" y="1184"/>
                    </a:lnTo>
                    <a:lnTo>
                      <a:pt x="904" y="1167"/>
                    </a:lnTo>
                    <a:lnTo>
                      <a:pt x="910" y="1150"/>
                    </a:lnTo>
                    <a:lnTo>
                      <a:pt x="915" y="1132"/>
                    </a:lnTo>
                    <a:lnTo>
                      <a:pt x="920" y="1114"/>
                    </a:lnTo>
                    <a:lnTo>
                      <a:pt x="924" y="1095"/>
                    </a:lnTo>
                    <a:lnTo>
                      <a:pt x="927" y="1076"/>
                    </a:lnTo>
                    <a:lnTo>
                      <a:pt x="929" y="1056"/>
                    </a:lnTo>
                    <a:lnTo>
                      <a:pt x="930" y="1036"/>
                    </a:lnTo>
                    <a:lnTo>
                      <a:pt x="930" y="1015"/>
                    </a:lnTo>
                    <a:lnTo>
                      <a:pt x="930" y="1015"/>
                    </a:lnTo>
                    <a:lnTo>
                      <a:pt x="930" y="994"/>
                    </a:lnTo>
                    <a:lnTo>
                      <a:pt x="929" y="973"/>
                    </a:lnTo>
                    <a:lnTo>
                      <a:pt x="927" y="954"/>
                    </a:lnTo>
                    <a:lnTo>
                      <a:pt x="924" y="934"/>
                    </a:lnTo>
                    <a:lnTo>
                      <a:pt x="920" y="916"/>
                    </a:lnTo>
                    <a:lnTo>
                      <a:pt x="915" y="897"/>
                    </a:lnTo>
                    <a:lnTo>
                      <a:pt x="910" y="879"/>
                    </a:lnTo>
                    <a:lnTo>
                      <a:pt x="904" y="862"/>
                    </a:lnTo>
                    <a:lnTo>
                      <a:pt x="897" y="846"/>
                    </a:lnTo>
                    <a:lnTo>
                      <a:pt x="889" y="829"/>
                    </a:lnTo>
                    <a:lnTo>
                      <a:pt x="881" y="813"/>
                    </a:lnTo>
                    <a:lnTo>
                      <a:pt x="872" y="799"/>
                    </a:lnTo>
                    <a:lnTo>
                      <a:pt x="862" y="785"/>
                    </a:lnTo>
                    <a:lnTo>
                      <a:pt x="853" y="770"/>
                    </a:lnTo>
                    <a:lnTo>
                      <a:pt x="842" y="758"/>
                    </a:lnTo>
                    <a:lnTo>
                      <a:pt x="830" y="745"/>
                    </a:lnTo>
                    <a:lnTo>
                      <a:pt x="818" y="733"/>
                    </a:lnTo>
                    <a:lnTo>
                      <a:pt x="806" y="723"/>
                    </a:lnTo>
                    <a:lnTo>
                      <a:pt x="793" y="712"/>
                    </a:lnTo>
                    <a:lnTo>
                      <a:pt x="780" y="702"/>
                    </a:lnTo>
                    <a:lnTo>
                      <a:pt x="767" y="694"/>
                    </a:lnTo>
                    <a:lnTo>
                      <a:pt x="752" y="686"/>
                    </a:lnTo>
                    <a:lnTo>
                      <a:pt x="738" y="677"/>
                    </a:lnTo>
                    <a:lnTo>
                      <a:pt x="724" y="671"/>
                    </a:lnTo>
                    <a:lnTo>
                      <a:pt x="709" y="664"/>
                    </a:lnTo>
                    <a:lnTo>
                      <a:pt x="694" y="659"/>
                    </a:lnTo>
                    <a:lnTo>
                      <a:pt x="678" y="655"/>
                    </a:lnTo>
                    <a:lnTo>
                      <a:pt x="663" y="651"/>
                    </a:lnTo>
                    <a:lnTo>
                      <a:pt x="646" y="649"/>
                    </a:lnTo>
                    <a:lnTo>
                      <a:pt x="631" y="646"/>
                    </a:lnTo>
                    <a:lnTo>
                      <a:pt x="614" y="645"/>
                    </a:lnTo>
                    <a:lnTo>
                      <a:pt x="597" y="644"/>
                    </a:lnTo>
                    <a:close/>
                    <a:moveTo>
                      <a:pt x="927" y="1590"/>
                    </a:moveTo>
                    <a:lnTo>
                      <a:pt x="927" y="1399"/>
                    </a:lnTo>
                    <a:lnTo>
                      <a:pt x="927" y="1399"/>
                    </a:lnTo>
                    <a:lnTo>
                      <a:pt x="910" y="1420"/>
                    </a:lnTo>
                    <a:lnTo>
                      <a:pt x="893" y="1442"/>
                    </a:lnTo>
                    <a:lnTo>
                      <a:pt x="875" y="1463"/>
                    </a:lnTo>
                    <a:lnTo>
                      <a:pt x="856" y="1482"/>
                    </a:lnTo>
                    <a:lnTo>
                      <a:pt x="836" y="1501"/>
                    </a:lnTo>
                    <a:lnTo>
                      <a:pt x="815" y="1519"/>
                    </a:lnTo>
                    <a:lnTo>
                      <a:pt x="792" y="1536"/>
                    </a:lnTo>
                    <a:lnTo>
                      <a:pt x="769" y="1552"/>
                    </a:lnTo>
                    <a:lnTo>
                      <a:pt x="744" y="1565"/>
                    </a:lnTo>
                    <a:lnTo>
                      <a:pt x="719" y="1578"/>
                    </a:lnTo>
                    <a:lnTo>
                      <a:pt x="692" y="1589"/>
                    </a:lnTo>
                    <a:lnTo>
                      <a:pt x="663" y="1597"/>
                    </a:lnTo>
                    <a:lnTo>
                      <a:pt x="633" y="1604"/>
                    </a:lnTo>
                    <a:lnTo>
                      <a:pt x="602" y="1610"/>
                    </a:lnTo>
                    <a:lnTo>
                      <a:pt x="568" y="1614"/>
                    </a:lnTo>
                    <a:lnTo>
                      <a:pt x="534" y="1615"/>
                    </a:lnTo>
                    <a:lnTo>
                      <a:pt x="534" y="1615"/>
                    </a:lnTo>
                    <a:lnTo>
                      <a:pt x="509" y="1614"/>
                    </a:lnTo>
                    <a:lnTo>
                      <a:pt x="484" y="1611"/>
                    </a:lnTo>
                    <a:lnTo>
                      <a:pt x="459" y="1609"/>
                    </a:lnTo>
                    <a:lnTo>
                      <a:pt x="434" y="1604"/>
                    </a:lnTo>
                    <a:lnTo>
                      <a:pt x="410" y="1598"/>
                    </a:lnTo>
                    <a:lnTo>
                      <a:pt x="385" y="1592"/>
                    </a:lnTo>
                    <a:lnTo>
                      <a:pt x="361" y="1584"/>
                    </a:lnTo>
                    <a:lnTo>
                      <a:pt x="337" y="1574"/>
                    </a:lnTo>
                    <a:lnTo>
                      <a:pt x="314" y="1565"/>
                    </a:lnTo>
                    <a:lnTo>
                      <a:pt x="290" y="1553"/>
                    </a:lnTo>
                    <a:lnTo>
                      <a:pt x="269" y="1540"/>
                    </a:lnTo>
                    <a:lnTo>
                      <a:pt x="247" y="1525"/>
                    </a:lnTo>
                    <a:lnTo>
                      <a:pt x="226" y="1511"/>
                    </a:lnTo>
                    <a:lnTo>
                      <a:pt x="205" y="1494"/>
                    </a:lnTo>
                    <a:lnTo>
                      <a:pt x="185" y="1477"/>
                    </a:lnTo>
                    <a:lnTo>
                      <a:pt x="166" y="1458"/>
                    </a:lnTo>
                    <a:lnTo>
                      <a:pt x="148" y="1439"/>
                    </a:lnTo>
                    <a:lnTo>
                      <a:pt x="130" y="1418"/>
                    </a:lnTo>
                    <a:lnTo>
                      <a:pt x="113" y="1396"/>
                    </a:lnTo>
                    <a:lnTo>
                      <a:pt x="98" y="1374"/>
                    </a:lnTo>
                    <a:lnTo>
                      <a:pt x="84" y="1348"/>
                    </a:lnTo>
                    <a:lnTo>
                      <a:pt x="70" y="1323"/>
                    </a:lnTo>
                    <a:lnTo>
                      <a:pt x="57" y="1297"/>
                    </a:lnTo>
                    <a:lnTo>
                      <a:pt x="45" y="1271"/>
                    </a:lnTo>
                    <a:lnTo>
                      <a:pt x="36" y="1242"/>
                    </a:lnTo>
                    <a:lnTo>
                      <a:pt x="26" y="1212"/>
                    </a:lnTo>
                    <a:lnTo>
                      <a:pt x="19" y="1182"/>
                    </a:lnTo>
                    <a:lnTo>
                      <a:pt x="12" y="1151"/>
                    </a:lnTo>
                    <a:lnTo>
                      <a:pt x="7" y="1118"/>
                    </a:lnTo>
                    <a:lnTo>
                      <a:pt x="4" y="1084"/>
                    </a:lnTo>
                    <a:lnTo>
                      <a:pt x="1" y="1050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1" y="979"/>
                    </a:lnTo>
                    <a:lnTo>
                      <a:pt x="4" y="945"/>
                    </a:lnTo>
                    <a:lnTo>
                      <a:pt x="7" y="911"/>
                    </a:lnTo>
                    <a:lnTo>
                      <a:pt x="12" y="879"/>
                    </a:lnTo>
                    <a:lnTo>
                      <a:pt x="19" y="848"/>
                    </a:lnTo>
                    <a:lnTo>
                      <a:pt x="26" y="817"/>
                    </a:lnTo>
                    <a:lnTo>
                      <a:pt x="35" y="788"/>
                    </a:lnTo>
                    <a:lnTo>
                      <a:pt x="45" y="760"/>
                    </a:lnTo>
                    <a:lnTo>
                      <a:pt x="56" y="732"/>
                    </a:lnTo>
                    <a:lnTo>
                      <a:pt x="69" y="706"/>
                    </a:lnTo>
                    <a:lnTo>
                      <a:pt x="82" y="681"/>
                    </a:lnTo>
                    <a:lnTo>
                      <a:pt x="97" y="657"/>
                    </a:lnTo>
                    <a:lnTo>
                      <a:pt x="112" y="634"/>
                    </a:lnTo>
                    <a:lnTo>
                      <a:pt x="129" y="612"/>
                    </a:lnTo>
                    <a:lnTo>
                      <a:pt x="146" y="591"/>
                    </a:lnTo>
                    <a:lnTo>
                      <a:pt x="165" y="571"/>
                    </a:lnTo>
                    <a:lnTo>
                      <a:pt x="184" y="553"/>
                    </a:lnTo>
                    <a:lnTo>
                      <a:pt x="203" y="535"/>
                    </a:lnTo>
                    <a:lnTo>
                      <a:pt x="223" y="520"/>
                    </a:lnTo>
                    <a:lnTo>
                      <a:pt x="245" y="504"/>
                    </a:lnTo>
                    <a:lnTo>
                      <a:pt x="266" y="490"/>
                    </a:lnTo>
                    <a:lnTo>
                      <a:pt x="289" y="478"/>
                    </a:lnTo>
                    <a:lnTo>
                      <a:pt x="312" y="466"/>
                    </a:lnTo>
                    <a:lnTo>
                      <a:pt x="336" y="455"/>
                    </a:lnTo>
                    <a:lnTo>
                      <a:pt x="359" y="447"/>
                    </a:lnTo>
                    <a:lnTo>
                      <a:pt x="383" y="438"/>
                    </a:lnTo>
                    <a:lnTo>
                      <a:pt x="407" y="431"/>
                    </a:lnTo>
                    <a:lnTo>
                      <a:pt x="432" y="425"/>
                    </a:lnTo>
                    <a:lnTo>
                      <a:pt x="457" y="422"/>
                    </a:lnTo>
                    <a:lnTo>
                      <a:pt x="484" y="418"/>
                    </a:lnTo>
                    <a:lnTo>
                      <a:pt x="509" y="417"/>
                    </a:lnTo>
                    <a:lnTo>
                      <a:pt x="534" y="416"/>
                    </a:lnTo>
                    <a:lnTo>
                      <a:pt x="534" y="416"/>
                    </a:lnTo>
                    <a:lnTo>
                      <a:pt x="570" y="417"/>
                    </a:lnTo>
                    <a:lnTo>
                      <a:pt x="602" y="420"/>
                    </a:lnTo>
                    <a:lnTo>
                      <a:pt x="634" y="425"/>
                    </a:lnTo>
                    <a:lnTo>
                      <a:pt x="664" y="432"/>
                    </a:lnTo>
                    <a:lnTo>
                      <a:pt x="693" y="441"/>
                    </a:lnTo>
                    <a:lnTo>
                      <a:pt x="720" y="451"/>
                    </a:lnTo>
                    <a:lnTo>
                      <a:pt x="745" y="463"/>
                    </a:lnTo>
                    <a:lnTo>
                      <a:pt x="770" y="477"/>
                    </a:lnTo>
                    <a:lnTo>
                      <a:pt x="794" y="492"/>
                    </a:lnTo>
                    <a:lnTo>
                      <a:pt x="816" y="508"/>
                    </a:lnTo>
                    <a:lnTo>
                      <a:pt x="837" y="524"/>
                    </a:lnTo>
                    <a:lnTo>
                      <a:pt x="858" y="541"/>
                    </a:lnTo>
                    <a:lnTo>
                      <a:pt x="875" y="560"/>
                    </a:lnTo>
                    <a:lnTo>
                      <a:pt x="893" y="579"/>
                    </a:lnTo>
                    <a:lnTo>
                      <a:pt x="910" y="598"/>
                    </a:lnTo>
                    <a:lnTo>
                      <a:pt x="927" y="619"/>
                    </a:lnTo>
                    <a:lnTo>
                      <a:pt x="927" y="0"/>
                    </a:lnTo>
                    <a:lnTo>
                      <a:pt x="1191" y="0"/>
                    </a:lnTo>
                    <a:lnTo>
                      <a:pt x="1191" y="1590"/>
                    </a:lnTo>
                    <a:lnTo>
                      <a:pt x="927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 userDrawn="1"/>
            </p:nvSpPr>
            <p:spPr bwMode="auto">
              <a:xfrm>
                <a:off x="8996363" y="2787650"/>
                <a:ext cx="147638" cy="147638"/>
              </a:xfrm>
              <a:custGeom>
                <a:avLst/>
                <a:gdLst>
                  <a:gd name="T0" fmla="*/ 95 w 186"/>
                  <a:gd name="T1" fmla="*/ 85 h 185"/>
                  <a:gd name="T2" fmla="*/ 111 w 186"/>
                  <a:gd name="T3" fmla="*/ 80 h 185"/>
                  <a:gd name="T4" fmla="*/ 111 w 186"/>
                  <a:gd name="T5" fmla="*/ 69 h 185"/>
                  <a:gd name="T6" fmla="*/ 95 w 186"/>
                  <a:gd name="T7" fmla="*/ 64 h 185"/>
                  <a:gd name="T8" fmla="*/ 99 w 186"/>
                  <a:gd name="T9" fmla="*/ 43 h 185"/>
                  <a:gd name="T10" fmla="*/ 114 w 186"/>
                  <a:gd name="T11" fmla="*/ 45 h 185"/>
                  <a:gd name="T12" fmla="*/ 130 w 186"/>
                  <a:gd name="T13" fmla="*/ 55 h 185"/>
                  <a:gd name="T14" fmla="*/ 135 w 186"/>
                  <a:gd name="T15" fmla="*/ 73 h 185"/>
                  <a:gd name="T16" fmla="*/ 131 w 186"/>
                  <a:gd name="T17" fmla="*/ 86 h 185"/>
                  <a:gd name="T18" fmla="*/ 123 w 186"/>
                  <a:gd name="T19" fmla="*/ 94 h 185"/>
                  <a:gd name="T20" fmla="*/ 131 w 186"/>
                  <a:gd name="T21" fmla="*/ 109 h 185"/>
                  <a:gd name="T22" fmla="*/ 133 w 186"/>
                  <a:gd name="T23" fmla="*/ 130 h 185"/>
                  <a:gd name="T24" fmla="*/ 139 w 186"/>
                  <a:gd name="T25" fmla="*/ 142 h 185"/>
                  <a:gd name="T26" fmla="*/ 110 w 186"/>
                  <a:gd name="T27" fmla="*/ 135 h 185"/>
                  <a:gd name="T28" fmla="*/ 108 w 186"/>
                  <a:gd name="T29" fmla="*/ 113 h 185"/>
                  <a:gd name="T30" fmla="*/ 105 w 186"/>
                  <a:gd name="T31" fmla="*/ 106 h 185"/>
                  <a:gd name="T32" fmla="*/ 79 w 186"/>
                  <a:gd name="T33" fmla="*/ 105 h 185"/>
                  <a:gd name="T34" fmla="*/ 55 w 186"/>
                  <a:gd name="T35" fmla="*/ 43 h 185"/>
                  <a:gd name="T36" fmla="*/ 18 w 186"/>
                  <a:gd name="T37" fmla="*/ 92 h 185"/>
                  <a:gd name="T38" fmla="*/ 21 w 186"/>
                  <a:gd name="T39" fmla="*/ 115 h 185"/>
                  <a:gd name="T40" fmla="*/ 40 w 186"/>
                  <a:gd name="T41" fmla="*/ 146 h 185"/>
                  <a:gd name="T42" fmla="*/ 70 w 186"/>
                  <a:gd name="T43" fmla="*/ 165 h 185"/>
                  <a:gd name="T44" fmla="*/ 93 w 186"/>
                  <a:gd name="T45" fmla="*/ 168 h 185"/>
                  <a:gd name="T46" fmla="*/ 107 w 186"/>
                  <a:gd name="T47" fmla="*/ 166 h 185"/>
                  <a:gd name="T48" fmla="*/ 135 w 186"/>
                  <a:gd name="T49" fmla="*/ 155 h 185"/>
                  <a:gd name="T50" fmla="*/ 161 w 186"/>
                  <a:gd name="T51" fmla="*/ 122 h 185"/>
                  <a:gd name="T52" fmla="*/ 167 w 186"/>
                  <a:gd name="T53" fmla="*/ 100 h 185"/>
                  <a:gd name="T54" fmla="*/ 167 w 186"/>
                  <a:gd name="T55" fmla="*/ 85 h 185"/>
                  <a:gd name="T56" fmla="*/ 161 w 186"/>
                  <a:gd name="T57" fmla="*/ 63 h 185"/>
                  <a:gd name="T58" fmla="*/ 135 w 186"/>
                  <a:gd name="T59" fmla="*/ 30 h 185"/>
                  <a:gd name="T60" fmla="*/ 107 w 186"/>
                  <a:gd name="T61" fmla="*/ 19 h 185"/>
                  <a:gd name="T62" fmla="*/ 93 w 186"/>
                  <a:gd name="T63" fmla="*/ 17 h 185"/>
                  <a:gd name="T64" fmla="*/ 70 w 186"/>
                  <a:gd name="T65" fmla="*/ 20 h 185"/>
                  <a:gd name="T66" fmla="*/ 40 w 186"/>
                  <a:gd name="T67" fmla="*/ 39 h 185"/>
                  <a:gd name="T68" fmla="*/ 21 w 186"/>
                  <a:gd name="T69" fmla="*/ 70 h 185"/>
                  <a:gd name="T70" fmla="*/ 18 w 186"/>
                  <a:gd name="T71" fmla="*/ 92 h 185"/>
                  <a:gd name="T72" fmla="*/ 185 w 186"/>
                  <a:gd name="T73" fmla="*/ 102 h 185"/>
                  <a:gd name="T74" fmla="*/ 178 w 186"/>
                  <a:gd name="T75" fmla="*/ 129 h 185"/>
                  <a:gd name="T76" fmla="*/ 165 w 186"/>
                  <a:gd name="T77" fmla="*/ 152 h 185"/>
                  <a:gd name="T78" fmla="*/ 144 w 186"/>
                  <a:gd name="T79" fmla="*/ 170 h 185"/>
                  <a:gd name="T80" fmla="*/ 120 w 186"/>
                  <a:gd name="T81" fmla="*/ 182 h 185"/>
                  <a:gd name="T82" fmla="*/ 93 w 186"/>
                  <a:gd name="T83" fmla="*/ 185 h 185"/>
                  <a:gd name="T84" fmla="*/ 74 w 186"/>
                  <a:gd name="T85" fmla="*/ 184 h 185"/>
                  <a:gd name="T86" fmla="*/ 49 w 186"/>
                  <a:gd name="T87" fmla="*/ 174 h 185"/>
                  <a:gd name="T88" fmla="*/ 27 w 186"/>
                  <a:gd name="T89" fmla="*/ 158 h 185"/>
                  <a:gd name="T90" fmla="*/ 10 w 186"/>
                  <a:gd name="T91" fmla="*/ 137 h 185"/>
                  <a:gd name="T92" fmla="*/ 2 w 186"/>
                  <a:gd name="T93" fmla="*/ 111 h 185"/>
                  <a:gd name="T94" fmla="*/ 0 w 186"/>
                  <a:gd name="T95" fmla="*/ 92 h 185"/>
                  <a:gd name="T96" fmla="*/ 4 w 186"/>
                  <a:gd name="T97" fmla="*/ 64 h 185"/>
                  <a:gd name="T98" fmla="*/ 15 w 186"/>
                  <a:gd name="T99" fmla="*/ 41 h 185"/>
                  <a:gd name="T100" fmla="*/ 33 w 186"/>
                  <a:gd name="T101" fmla="*/ 20 h 185"/>
                  <a:gd name="T102" fmla="*/ 57 w 186"/>
                  <a:gd name="T103" fmla="*/ 7 h 185"/>
                  <a:gd name="T104" fmla="*/ 83 w 186"/>
                  <a:gd name="T105" fmla="*/ 0 h 185"/>
                  <a:gd name="T106" fmla="*/ 102 w 186"/>
                  <a:gd name="T107" fmla="*/ 0 h 185"/>
                  <a:gd name="T108" fmla="*/ 129 w 186"/>
                  <a:gd name="T109" fmla="*/ 7 h 185"/>
                  <a:gd name="T110" fmla="*/ 151 w 186"/>
                  <a:gd name="T111" fmla="*/ 20 h 185"/>
                  <a:gd name="T112" fmla="*/ 169 w 186"/>
                  <a:gd name="T113" fmla="*/ 41 h 185"/>
                  <a:gd name="T114" fmla="*/ 181 w 186"/>
                  <a:gd name="T115" fmla="*/ 64 h 185"/>
                  <a:gd name="T116" fmla="*/ 186 w 186"/>
                  <a:gd name="T117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79" y="85"/>
                    </a:moveTo>
                    <a:lnTo>
                      <a:pt x="95" y="85"/>
                    </a:lnTo>
                    <a:lnTo>
                      <a:pt x="95" y="85"/>
                    </a:lnTo>
                    <a:lnTo>
                      <a:pt x="102" y="85"/>
                    </a:lnTo>
                    <a:lnTo>
                      <a:pt x="107" y="82"/>
                    </a:lnTo>
                    <a:lnTo>
                      <a:pt x="111" y="80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1" y="69"/>
                    </a:lnTo>
                    <a:lnTo>
                      <a:pt x="108" y="66"/>
                    </a:lnTo>
                    <a:lnTo>
                      <a:pt x="102" y="64"/>
                    </a:lnTo>
                    <a:lnTo>
                      <a:pt x="95" y="64"/>
                    </a:lnTo>
                    <a:lnTo>
                      <a:pt x="79" y="64"/>
                    </a:lnTo>
                    <a:lnTo>
                      <a:pt x="79" y="85"/>
                    </a:lnTo>
                    <a:close/>
                    <a:moveTo>
                      <a:pt x="99" y="43"/>
                    </a:moveTo>
                    <a:lnTo>
                      <a:pt x="99" y="43"/>
                    </a:lnTo>
                    <a:lnTo>
                      <a:pt x="107" y="44"/>
                    </a:lnTo>
                    <a:lnTo>
                      <a:pt x="114" y="45"/>
                    </a:lnTo>
                    <a:lnTo>
                      <a:pt x="120" y="48"/>
                    </a:lnTo>
                    <a:lnTo>
                      <a:pt x="125" y="50"/>
                    </a:lnTo>
                    <a:lnTo>
                      <a:pt x="130" y="55"/>
                    </a:lnTo>
                    <a:lnTo>
                      <a:pt x="132" y="60"/>
                    </a:lnTo>
                    <a:lnTo>
                      <a:pt x="133" y="6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80"/>
                    </a:lnTo>
                    <a:lnTo>
                      <a:pt x="131" y="86"/>
                    </a:lnTo>
                    <a:lnTo>
                      <a:pt x="129" y="91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7" y="98"/>
                    </a:lnTo>
                    <a:lnTo>
                      <a:pt x="130" y="103"/>
                    </a:lnTo>
                    <a:lnTo>
                      <a:pt x="131" y="10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3" y="130"/>
                    </a:lnTo>
                    <a:lnTo>
                      <a:pt x="133" y="136"/>
                    </a:lnTo>
                    <a:lnTo>
                      <a:pt x="136" y="140"/>
                    </a:lnTo>
                    <a:lnTo>
                      <a:pt x="139" y="142"/>
                    </a:lnTo>
                    <a:lnTo>
                      <a:pt x="112" y="142"/>
                    </a:lnTo>
                    <a:lnTo>
                      <a:pt x="112" y="142"/>
                    </a:lnTo>
                    <a:lnTo>
                      <a:pt x="110" y="13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13"/>
                    </a:lnTo>
                    <a:lnTo>
                      <a:pt x="107" y="110"/>
                    </a:lnTo>
                    <a:lnTo>
                      <a:pt x="106" y="107"/>
                    </a:lnTo>
                    <a:lnTo>
                      <a:pt x="105" y="106"/>
                    </a:lnTo>
                    <a:lnTo>
                      <a:pt x="102" y="105"/>
                    </a:lnTo>
                    <a:lnTo>
                      <a:pt x="94" y="105"/>
                    </a:lnTo>
                    <a:lnTo>
                      <a:pt x="79" y="105"/>
                    </a:lnTo>
                    <a:lnTo>
                      <a:pt x="79" y="142"/>
                    </a:lnTo>
                    <a:lnTo>
                      <a:pt x="55" y="142"/>
                    </a:lnTo>
                    <a:lnTo>
                      <a:pt x="55" y="43"/>
                    </a:lnTo>
                    <a:lnTo>
                      <a:pt x="99" y="43"/>
                    </a:lnTo>
                    <a:close/>
                    <a:moveTo>
                      <a:pt x="18" y="92"/>
                    </a:moveTo>
                    <a:lnTo>
                      <a:pt x="18" y="92"/>
                    </a:lnTo>
                    <a:lnTo>
                      <a:pt x="19" y="100"/>
                    </a:lnTo>
                    <a:lnTo>
                      <a:pt x="20" y="107"/>
                    </a:lnTo>
                    <a:lnTo>
                      <a:pt x="21" y="115"/>
                    </a:lnTo>
                    <a:lnTo>
                      <a:pt x="24" y="122"/>
                    </a:lnTo>
                    <a:lnTo>
                      <a:pt x="31" y="135"/>
                    </a:lnTo>
                    <a:lnTo>
                      <a:pt x="40" y="146"/>
                    </a:lnTo>
                    <a:lnTo>
                      <a:pt x="51" y="155"/>
                    </a:lnTo>
                    <a:lnTo>
                      <a:pt x="64" y="162"/>
                    </a:lnTo>
                    <a:lnTo>
                      <a:pt x="70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3" y="168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7" y="166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5" y="155"/>
                    </a:lnTo>
                    <a:lnTo>
                      <a:pt x="145" y="146"/>
                    </a:lnTo>
                    <a:lnTo>
                      <a:pt x="155" y="135"/>
                    </a:lnTo>
                    <a:lnTo>
                      <a:pt x="161" y="122"/>
                    </a:lnTo>
                    <a:lnTo>
                      <a:pt x="163" y="115"/>
                    </a:lnTo>
                    <a:lnTo>
                      <a:pt x="166" y="107"/>
                    </a:lnTo>
                    <a:lnTo>
                      <a:pt x="167" y="100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85"/>
                    </a:lnTo>
                    <a:lnTo>
                      <a:pt x="166" y="78"/>
                    </a:lnTo>
                    <a:lnTo>
                      <a:pt x="163" y="70"/>
                    </a:lnTo>
                    <a:lnTo>
                      <a:pt x="161" y="63"/>
                    </a:lnTo>
                    <a:lnTo>
                      <a:pt x="155" y="50"/>
                    </a:lnTo>
                    <a:lnTo>
                      <a:pt x="145" y="39"/>
                    </a:lnTo>
                    <a:lnTo>
                      <a:pt x="135" y="30"/>
                    </a:lnTo>
                    <a:lnTo>
                      <a:pt x="122" y="23"/>
                    </a:lnTo>
                    <a:lnTo>
                      <a:pt x="114" y="20"/>
                    </a:lnTo>
                    <a:lnTo>
                      <a:pt x="107" y="19"/>
                    </a:lnTo>
                    <a:lnTo>
                      <a:pt x="100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4" y="18"/>
                    </a:lnTo>
                    <a:lnTo>
                      <a:pt x="77" y="19"/>
                    </a:lnTo>
                    <a:lnTo>
                      <a:pt x="70" y="20"/>
                    </a:lnTo>
                    <a:lnTo>
                      <a:pt x="63" y="23"/>
                    </a:lnTo>
                    <a:lnTo>
                      <a:pt x="51" y="30"/>
                    </a:lnTo>
                    <a:lnTo>
                      <a:pt x="40" y="39"/>
                    </a:lnTo>
                    <a:lnTo>
                      <a:pt x="31" y="50"/>
                    </a:lnTo>
                    <a:lnTo>
                      <a:pt x="24" y="63"/>
                    </a:lnTo>
                    <a:lnTo>
                      <a:pt x="21" y="70"/>
                    </a:lnTo>
                    <a:lnTo>
                      <a:pt x="20" y="78"/>
                    </a:lnTo>
                    <a:lnTo>
                      <a:pt x="19" y="85"/>
                    </a:lnTo>
                    <a:lnTo>
                      <a:pt x="18" y="92"/>
                    </a:lnTo>
                    <a:close/>
                    <a:moveTo>
                      <a:pt x="186" y="92"/>
                    </a:moveTo>
                    <a:lnTo>
                      <a:pt x="186" y="92"/>
                    </a:lnTo>
                    <a:lnTo>
                      <a:pt x="185" y="102"/>
                    </a:lnTo>
                    <a:lnTo>
                      <a:pt x="184" y="111"/>
                    </a:lnTo>
                    <a:lnTo>
                      <a:pt x="181" y="121"/>
                    </a:lnTo>
                    <a:lnTo>
                      <a:pt x="178" y="129"/>
                    </a:lnTo>
                    <a:lnTo>
                      <a:pt x="174" y="137"/>
                    </a:lnTo>
                    <a:lnTo>
                      <a:pt x="169" y="145"/>
                    </a:lnTo>
                    <a:lnTo>
                      <a:pt x="165" y="152"/>
                    </a:lnTo>
                    <a:lnTo>
                      <a:pt x="159" y="158"/>
                    </a:lnTo>
                    <a:lnTo>
                      <a:pt x="151" y="165"/>
                    </a:lnTo>
                    <a:lnTo>
                      <a:pt x="144" y="170"/>
                    </a:lnTo>
                    <a:lnTo>
                      <a:pt x="137" y="174"/>
                    </a:lnTo>
                    <a:lnTo>
                      <a:pt x="129" y="178"/>
                    </a:lnTo>
                    <a:lnTo>
                      <a:pt x="120" y="182"/>
                    </a:lnTo>
                    <a:lnTo>
                      <a:pt x="112" y="184"/>
                    </a:lnTo>
                    <a:lnTo>
                      <a:pt x="102" y="185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83" y="185"/>
                    </a:lnTo>
                    <a:lnTo>
                      <a:pt x="74" y="184"/>
                    </a:lnTo>
                    <a:lnTo>
                      <a:pt x="65" y="182"/>
                    </a:lnTo>
                    <a:lnTo>
                      <a:pt x="57" y="178"/>
                    </a:lnTo>
                    <a:lnTo>
                      <a:pt x="49" y="174"/>
                    </a:lnTo>
                    <a:lnTo>
                      <a:pt x="40" y="170"/>
                    </a:lnTo>
                    <a:lnTo>
                      <a:pt x="33" y="165"/>
                    </a:lnTo>
                    <a:lnTo>
                      <a:pt x="27" y="158"/>
                    </a:lnTo>
                    <a:lnTo>
                      <a:pt x="21" y="152"/>
                    </a:lnTo>
                    <a:lnTo>
                      <a:pt x="15" y="145"/>
                    </a:lnTo>
                    <a:lnTo>
                      <a:pt x="10" y="137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1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4" y="64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2" y="1"/>
                    </a:lnTo>
                    <a:lnTo>
                      <a:pt x="120" y="4"/>
                    </a:lnTo>
                    <a:lnTo>
                      <a:pt x="129" y="7"/>
                    </a:lnTo>
                    <a:lnTo>
                      <a:pt x="137" y="11"/>
                    </a:lnTo>
                    <a:lnTo>
                      <a:pt x="144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5" y="33"/>
                    </a:lnTo>
                    <a:lnTo>
                      <a:pt x="169" y="41"/>
                    </a:lnTo>
                    <a:lnTo>
                      <a:pt x="174" y="48"/>
                    </a:lnTo>
                    <a:lnTo>
                      <a:pt x="178" y="56"/>
                    </a:lnTo>
                    <a:lnTo>
                      <a:pt x="181" y="64"/>
                    </a:lnTo>
                    <a:lnTo>
                      <a:pt x="184" y="74"/>
                    </a:lnTo>
                    <a:lnTo>
                      <a:pt x="185" y="82"/>
                    </a:lnTo>
                    <a:lnTo>
                      <a:pt x="186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202" y="478281"/>
            <a:ext cx="6845905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0202" y="1296153"/>
            <a:ext cx="6845905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62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37895" y="1861808"/>
            <a:ext cx="8068210" cy="3286455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11150" y="862979"/>
            <a:ext cx="1223459" cy="1224592"/>
            <a:chOff x="311150" y="636588"/>
            <a:chExt cx="2286000" cy="2286000"/>
          </a:xfrm>
        </p:grpSpPr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>
              <a:off x="311150" y="636588"/>
              <a:ext cx="2286000" cy="2286000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>
              <a:grpSpLocks noChangeAspect="1"/>
            </p:cNvGrpSpPr>
            <p:nvPr userDrawn="1"/>
          </p:nvGrpSpPr>
          <p:grpSpPr>
            <a:xfrm>
              <a:off x="661693" y="1665288"/>
              <a:ext cx="1629615" cy="228600"/>
              <a:chOff x="0" y="2787650"/>
              <a:chExt cx="9144001" cy="1282700"/>
            </a:xfrm>
            <a:solidFill>
              <a:schemeClr val="bg1"/>
            </a:solidFill>
          </p:grpSpPr>
          <p:sp>
            <p:nvSpPr>
              <p:cNvPr id="56" name="Freeform 5"/>
              <p:cNvSpPr>
                <a:spLocks noEditPoints="1"/>
              </p:cNvSpPr>
              <p:nvPr userDrawn="1"/>
            </p:nvSpPr>
            <p:spPr bwMode="auto">
              <a:xfrm>
                <a:off x="0" y="2838450"/>
                <a:ext cx="1008063" cy="1211263"/>
              </a:xfrm>
              <a:custGeom>
                <a:avLst/>
                <a:gdLst>
                  <a:gd name="T0" fmla="*/ 1001 w 1271"/>
                  <a:gd name="T1" fmla="*/ 1053 h 1526"/>
                  <a:gd name="T2" fmla="*/ 983 w 1271"/>
                  <a:gd name="T3" fmla="*/ 989 h 1526"/>
                  <a:gd name="T4" fmla="*/ 943 w 1271"/>
                  <a:gd name="T5" fmla="*/ 939 h 1526"/>
                  <a:gd name="T6" fmla="*/ 881 w 1271"/>
                  <a:gd name="T7" fmla="*/ 901 h 1526"/>
                  <a:gd name="T8" fmla="*/ 797 w 1271"/>
                  <a:gd name="T9" fmla="*/ 878 h 1526"/>
                  <a:gd name="T10" fmla="*/ 689 w 1271"/>
                  <a:gd name="T11" fmla="*/ 870 h 1526"/>
                  <a:gd name="T12" fmla="*/ 708 w 1271"/>
                  <a:gd name="T13" fmla="*/ 1289 h 1526"/>
                  <a:gd name="T14" fmla="*/ 773 w 1271"/>
                  <a:gd name="T15" fmla="*/ 1286 h 1526"/>
                  <a:gd name="T16" fmla="*/ 857 w 1271"/>
                  <a:gd name="T17" fmla="*/ 1268 h 1526"/>
                  <a:gd name="T18" fmla="*/ 924 w 1271"/>
                  <a:gd name="T19" fmla="*/ 1235 h 1526"/>
                  <a:gd name="T20" fmla="*/ 971 w 1271"/>
                  <a:gd name="T21" fmla="*/ 1188 h 1526"/>
                  <a:gd name="T22" fmla="*/ 997 w 1271"/>
                  <a:gd name="T23" fmla="*/ 1127 h 1526"/>
                  <a:gd name="T24" fmla="*/ 917 w 1271"/>
                  <a:gd name="T25" fmla="*/ 434 h 1526"/>
                  <a:gd name="T26" fmla="*/ 912 w 1271"/>
                  <a:gd name="T27" fmla="*/ 390 h 1526"/>
                  <a:gd name="T28" fmla="*/ 890 w 1271"/>
                  <a:gd name="T29" fmla="*/ 334 h 1526"/>
                  <a:gd name="T30" fmla="*/ 848 w 1271"/>
                  <a:gd name="T31" fmla="*/ 290 h 1526"/>
                  <a:gd name="T32" fmla="*/ 788 w 1271"/>
                  <a:gd name="T33" fmla="*/ 258 h 1526"/>
                  <a:gd name="T34" fmla="*/ 711 w 1271"/>
                  <a:gd name="T35" fmla="*/ 242 h 1526"/>
                  <a:gd name="T36" fmla="*/ 264 w 1271"/>
                  <a:gd name="T37" fmla="*/ 238 h 1526"/>
                  <a:gd name="T38" fmla="*/ 629 w 1271"/>
                  <a:gd name="T39" fmla="*/ 643 h 1526"/>
                  <a:gd name="T40" fmla="*/ 720 w 1271"/>
                  <a:gd name="T41" fmla="*/ 636 h 1526"/>
                  <a:gd name="T42" fmla="*/ 797 w 1271"/>
                  <a:gd name="T43" fmla="*/ 614 h 1526"/>
                  <a:gd name="T44" fmla="*/ 856 w 1271"/>
                  <a:gd name="T45" fmla="*/ 579 h 1526"/>
                  <a:gd name="T46" fmla="*/ 891 w 1271"/>
                  <a:gd name="T47" fmla="*/ 537 h 1526"/>
                  <a:gd name="T48" fmla="*/ 905 w 1271"/>
                  <a:gd name="T49" fmla="*/ 507 h 1526"/>
                  <a:gd name="T50" fmla="*/ 916 w 1271"/>
                  <a:gd name="T51" fmla="*/ 460 h 1526"/>
                  <a:gd name="T52" fmla="*/ 1186 w 1271"/>
                  <a:gd name="T53" fmla="*/ 391 h 1526"/>
                  <a:gd name="T54" fmla="*/ 1175 w 1271"/>
                  <a:gd name="T55" fmla="*/ 487 h 1526"/>
                  <a:gd name="T56" fmla="*/ 1147 w 1271"/>
                  <a:gd name="T57" fmla="*/ 565 h 1526"/>
                  <a:gd name="T58" fmla="*/ 1104 w 1271"/>
                  <a:gd name="T59" fmla="*/ 630 h 1526"/>
                  <a:gd name="T60" fmla="*/ 1050 w 1271"/>
                  <a:gd name="T61" fmla="*/ 681 h 1526"/>
                  <a:gd name="T62" fmla="*/ 989 w 1271"/>
                  <a:gd name="T63" fmla="*/ 722 h 1526"/>
                  <a:gd name="T64" fmla="*/ 1001 w 1271"/>
                  <a:gd name="T65" fmla="*/ 745 h 1526"/>
                  <a:gd name="T66" fmla="*/ 1090 w 1271"/>
                  <a:gd name="T67" fmla="*/ 788 h 1526"/>
                  <a:gd name="T68" fmla="*/ 1164 w 1271"/>
                  <a:gd name="T69" fmla="*/ 843 h 1526"/>
                  <a:gd name="T70" fmla="*/ 1213 w 1271"/>
                  <a:gd name="T71" fmla="*/ 899 h 1526"/>
                  <a:gd name="T72" fmla="*/ 1236 w 1271"/>
                  <a:gd name="T73" fmla="*/ 939 h 1526"/>
                  <a:gd name="T74" fmla="*/ 1253 w 1271"/>
                  <a:gd name="T75" fmla="*/ 983 h 1526"/>
                  <a:gd name="T76" fmla="*/ 1265 w 1271"/>
                  <a:gd name="T77" fmla="*/ 1032 h 1526"/>
                  <a:gd name="T78" fmla="*/ 1270 w 1271"/>
                  <a:gd name="T79" fmla="*/ 1086 h 1526"/>
                  <a:gd name="T80" fmla="*/ 1270 w 1271"/>
                  <a:gd name="T81" fmla="*/ 1130 h 1526"/>
                  <a:gd name="T82" fmla="*/ 1260 w 1271"/>
                  <a:gd name="T83" fmla="*/ 1202 h 1526"/>
                  <a:gd name="T84" fmla="*/ 1240 w 1271"/>
                  <a:gd name="T85" fmla="*/ 1268 h 1526"/>
                  <a:gd name="T86" fmla="*/ 1207 w 1271"/>
                  <a:gd name="T87" fmla="*/ 1325 h 1526"/>
                  <a:gd name="T88" fmla="*/ 1167 w 1271"/>
                  <a:gd name="T89" fmla="*/ 1375 h 1526"/>
                  <a:gd name="T90" fmla="*/ 1115 w 1271"/>
                  <a:gd name="T91" fmla="*/ 1419 h 1526"/>
                  <a:gd name="T92" fmla="*/ 1056 w 1271"/>
                  <a:gd name="T93" fmla="*/ 1455 h 1526"/>
                  <a:gd name="T94" fmla="*/ 988 w 1271"/>
                  <a:gd name="T95" fmla="*/ 1484 h 1526"/>
                  <a:gd name="T96" fmla="*/ 911 w 1271"/>
                  <a:gd name="T97" fmla="*/ 1505 h 1526"/>
                  <a:gd name="T98" fmla="*/ 828 w 1271"/>
                  <a:gd name="T99" fmla="*/ 1520 h 1526"/>
                  <a:gd name="T100" fmla="*/ 738 w 1271"/>
                  <a:gd name="T101" fmla="*/ 1526 h 1526"/>
                  <a:gd name="T102" fmla="*/ 0 w 1271"/>
                  <a:gd name="T103" fmla="*/ 0 h 1526"/>
                  <a:gd name="T104" fmla="*/ 713 w 1271"/>
                  <a:gd name="T105" fmla="*/ 0 h 1526"/>
                  <a:gd name="T106" fmla="*/ 794 w 1271"/>
                  <a:gd name="T107" fmla="*/ 8 h 1526"/>
                  <a:gd name="T108" fmla="*/ 868 w 1271"/>
                  <a:gd name="T109" fmla="*/ 22 h 1526"/>
                  <a:gd name="T110" fmla="*/ 936 w 1271"/>
                  <a:gd name="T111" fmla="*/ 42 h 1526"/>
                  <a:gd name="T112" fmla="*/ 997 w 1271"/>
                  <a:gd name="T113" fmla="*/ 71 h 1526"/>
                  <a:gd name="T114" fmla="*/ 1050 w 1271"/>
                  <a:gd name="T115" fmla="*/ 106 h 1526"/>
                  <a:gd name="T116" fmla="*/ 1095 w 1271"/>
                  <a:gd name="T117" fmla="*/ 147 h 1526"/>
                  <a:gd name="T118" fmla="*/ 1131 w 1271"/>
                  <a:gd name="T119" fmla="*/ 194 h 1526"/>
                  <a:gd name="T120" fmla="*/ 1158 w 1271"/>
                  <a:gd name="T121" fmla="*/ 247 h 1526"/>
                  <a:gd name="T122" fmla="*/ 1176 w 1271"/>
                  <a:gd name="T123" fmla="*/ 305 h 1526"/>
                  <a:gd name="T124" fmla="*/ 1185 w 1271"/>
                  <a:gd name="T125" fmla="*/ 368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1" h="1526">
                    <a:moveTo>
                      <a:pt x="1002" y="1077"/>
                    </a:moveTo>
                    <a:lnTo>
                      <a:pt x="1002" y="1077"/>
                    </a:lnTo>
                    <a:lnTo>
                      <a:pt x="1001" y="1053"/>
                    </a:lnTo>
                    <a:lnTo>
                      <a:pt x="997" y="1031"/>
                    </a:lnTo>
                    <a:lnTo>
                      <a:pt x="991" y="1010"/>
                    </a:lnTo>
                    <a:lnTo>
                      <a:pt x="983" y="989"/>
                    </a:lnTo>
                    <a:lnTo>
                      <a:pt x="972" y="972"/>
                    </a:lnTo>
                    <a:lnTo>
                      <a:pt x="959" y="955"/>
                    </a:lnTo>
                    <a:lnTo>
                      <a:pt x="943" y="939"/>
                    </a:lnTo>
                    <a:lnTo>
                      <a:pt x="924" y="925"/>
                    </a:lnTo>
                    <a:lnTo>
                      <a:pt x="904" y="912"/>
                    </a:lnTo>
                    <a:lnTo>
                      <a:pt x="881" y="901"/>
                    </a:lnTo>
                    <a:lnTo>
                      <a:pt x="855" y="892"/>
                    </a:lnTo>
                    <a:lnTo>
                      <a:pt x="826" y="884"/>
                    </a:lnTo>
                    <a:lnTo>
                      <a:pt x="797" y="878"/>
                    </a:lnTo>
                    <a:lnTo>
                      <a:pt x="763" y="874"/>
                    </a:lnTo>
                    <a:lnTo>
                      <a:pt x="727" y="871"/>
                    </a:lnTo>
                    <a:lnTo>
                      <a:pt x="689" y="870"/>
                    </a:lnTo>
                    <a:lnTo>
                      <a:pt x="264" y="870"/>
                    </a:lnTo>
                    <a:lnTo>
                      <a:pt x="264" y="1289"/>
                    </a:lnTo>
                    <a:lnTo>
                      <a:pt x="708" y="1289"/>
                    </a:lnTo>
                    <a:lnTo>
                      <a:pt x="708" y="1289"/>
                    </a:lnTo>
                    <a:lnTo>
                      <a:pt x="742" y="1288"/>
                    </a:lnTo>
                    <a:lnTo>
                      <a:pt x="773" y="1286"/>
                    </a:lnTo>
                    <a:lnTo>
                      <a:pt x="804" y="1281"/>
                    </a:lnTo>
                    <a:lnTo>
                      <a:pt x="831" y="1275"/>
                    </a:lnTo>
                    <a:lnTo>
                      <a:pt x="857" y="1268"/>
                    </a:lnTo>
                    <a:lnTo>
                      <a:pt x="881" y="1258"/>
                    </a:lnTo>
                    <a:lnTo>
                      <a:pt x="904" y="1247"/>
                    </a:lnTo>
                    <a:lnTo>
                      <a:pt x="924" y="1235"/>
                    </a:lnTo>
                    <a:lnTo>
                      <a:pt x="942" y="1221"/>
                    </a:lnTo>
                    <a:lnTo>
                      <a:pt x="958" y="1206"/>
                    </a:lnTo>
                    <a:lnTo>
                      <a:pt x="971" y="1188"/>
                    </a:lnTo>
                    <a:lnTo>
                      <a:pt x="982" y="1169"/>
                    </a:lnTo>
                    <a:lnTo>
                      <a:pt x="991" y="1148"/>
                    </a:lnTo>
                    <a:lnTo>
                      <a:pt x="997" y="1127"/>
                    </a:lnTo>
                    <a:lnTo>
                      <a:pt x="1001" y="1103"/>
                    </a:lnTo>
                    <a:lnTo>
                      <a:pt x="1002" y="1077"/>
                    </a:lnTo>
                    <a:close/>
                    <a:moveTo>
                      <a:pt x="917" y="434"/>
                    </a:moveTo>
                    <a:lnTo>
                      <a:pt x="917" y="434"/>
                    </a:lnTo>
                    <a:lnTo>
                      <a:pt x="916" y="411"/>
                    </a:lnTo>
                    <a:lnTo>
                      <a:pt x="912" y="390"/>
                    </a:lnTo>
                    <a:lnTo>
                      <a:pt x="908" y="371"/>
                    </a:lnTo>
                    <a:lnTo>
                      <a:pt x="899" y="352"/>
                    </a:lnTo>
                    <a:lnTo>
                      <a:pt x="890" y="334"/>
                    </a:lnTo>
                    <a:lnTo>
                      <a:pt x="878" y="318"/>
                    </a:lnTo>
                    <a:lnTo>
                      <a:pt x="863" y="303"/>
                    </a:lnTo>
                    <a:lnTo>
                      <a:pt x="848" y="290"/>
                    </a:lnTo>
                    <a:lnTo>
                      <a:pt x="830" y="278"/>
                    </a:lnTo>
                    <a:lnTo>
                      <a:pt x="810" y="268"/>
                    </a:lnTo>
                    <a:lnTo>
                      <a:pt x="788" y="258"/>
                    </a:lnTo>
                    <a:lnTo>
                      <a:pt x="764" y="251"/>
                    </a:lnTo>
                    <a:lnTo>
                      <a:pt x="738" y="245"/>
                    </a:lnTo>
                    <a:lnTo>
                      <a:pt x="711" y="242"/>
                    </a:lnTo>
                    <a:lnTo>
                      <a:pt x="681" y="239"/>
                    </a:lnTo>
                    <a:lnTo>
                      <a:pt x="650" y="238"/>
                    </a:lnTo>
                    <a:lnTo>
                      <a:pt x="264" y="238"/>
                    </a:lnTo>
                    <a:lnTo>
                      <a:pt x="264" y="643"/>
                    </a:lnTo>
                    <a:lnTo>
                      <a:pt x="629" y="643"/>
                    </a:lnTo>
                    <a:lnTo>
                      <a:pt x="629" y="643"/>
                    </a:lnTo>
                    <a:lnTo>
                      <a:pt x="662" y="643"/>
                    </a:lnTo>
                    <a:lnTo>
                      <a:pt x="691" y="641"/>
                    </a:lnTo>
                    <a:lnTo>
                      <a:pt x="720" y="636"/>
                    </a:lnTo>
                    <a:lnTo>
                      <a:pt x="748" y="631"/>
                    </a:lnTo>
                    <a:lnTo>
                      <a:pt x="773" y="624"/>
                    </a:lnTo>
                    <a:lnTo>
                      <a:pt x="797" y="614"/>
                    </a:lnTo>
                    <a:lnTo>
                      <a:pt x="818" y="605"/>
                    </a:lnTo>
                    <a:lnTo>
                      <a:pt x="838" y="592"/>
                    </a:lnTo>
                    <a:lnTo>
                      <a:pt x="856" y="579"/>
                    </a:lnTo>
                    <a:lnTo>
                      <a:pt x="872" y="563"/>
                    </a:lnTo>
                    <a:lnTo>
                      <a:pt x="885" y="546"/>
                    </a:lnTo>
                    <a:lnTo>
                      <a:pt x="891" y="537"/>
                    </a:lnTo>
                    <a:lnTo>
                      <a:pt x="897" y="527"/>
                    </a:lnTo>
                    <a:lnTo>
                      <a:pt x="902" y="516"/>
                    </a:lnTo>
                    <a:lnTo>
                      <a:pt x="905" y="507"/>
                    </a:lnTo>
                    <a:lnTo>
                      <a:pt x="909" y="495"/>
                    </a:lnTo>
                    <a:lnTo>
                      <a:pt x="912" y="484"/>
                    </a:lnTo>
                    <a:lnTo>
                      <a:pt x="916" y="460"/>
                    </a:lnTo>
                    <a:lnTo>
                      <a:pt x="917" y="434"/>
                    </a:lnTo>
                    <a:close/>
                    <a:moveTo>
                      <a:pt x="1186" y="391"/>
                    </a:moveTo>
                    <a:lnTo>
                      <a:pt x="1186" y="391"/>
                    </a:lnTo>
                    <a:lnTo>
                      <a:pt x="1185" y="425"/>
                    </a:lnTo>
                    <a:lnTo>
                      <a:pt x="1181" y="457"/>
                    </a:lnTo>
                    <a:lnTo>
                      <a:pt x="1175" y="487"/>
                    </a:lnTo>
                    <a:lnTo>
                      <a:pt x="1167" y="515"/>
                    </a:lnTo>
                    <a:lnTo>
                      <a:pt x="1157" y="542"/>
                    </a:lnTo>
                    <a:lnTo>
                      <a:pt x="1147" y="565"/>
                    </a:lnTo>
                    <a:lnTo>
                      <a:pt x="1133" y="589"/>
                    </a:lnTo>
                    <a:lnTo>
                      <a:pt x="1119" y="610"/>
                    </a:lnTo>
                    <a:lnTo>
                      <a:pt x="1104" y="630"/>
                    </a:lnTo>
                    <a:lnTo>
                      <a:pt x="1087" y="648"/>
                    </a:lnTo>
                    <a:lnTo>
                      <a:pt x="1069" y="666"/>
                    </a:lnTo>
                    <a:lnTo>
                      <a:pt x="1050" y="681"/>
                    </a:lnTo>
                    <a:lnTo>
                      <a:pt x="1029" y="696"/>
                    </a:lnTo>
                    <a:lnTo>
                      <a:pt x="1009" y="709"/>
                    </a:lnTo>
                    <a:lnTo>
                      <a:pt x="989" y="722"/>
                    </a:lnTo>
                    <a:lnTo>
                      <a:pt x="967" y="733"/>
                    </a:lnTo>
                    <a:lnTo>
                      <a:pt x="967" y="733"/>
                    </a:lnTo>
                    <a:lnTo>
                      <a:pt x="1001" y="745"/>
                    </a:lnTo>
                    <a:lnTo>
                      <a:pt x="1032" y="758"/>
                    </a:lnTo>
                    <a:lnTo>
                      <a:pt x="1062" y="772"/>
                    </a:lnTo>
                    <a:lnTo>
                      <a:pt x="1090" y="788"/>
                    </a:lnTo>
                    <a:lnTo>
                      <a:pt x="1117" y="804"/>
                    </a:lnTo>
                    <a:lnTo>
                      <a:pt x="1142" y="822"/>
                    </a:lnTo>
                    <a:lnTo>
                      <a:pt x="1164" y="843"/>
                    </a:lnTo>
                    <a:lnTo>
                      <a:pt x="1186" y="864"/>
                    </a:lnTo>
                    <a:lnTo>
                      <a:pt x="1205" y="887"/>
                    </a:lnTo>
                    <a:lnTo>
                      <a:pt x="1213" y="899"/>
                    </a:lnTo>
                    <a:lnTo>
                      <a:pt x="1222" y="912"/>
                    </a:lnTo>
                    <a:lnTo>
                      <a:pt x="1229" y="925"/>
                    </a:lnTo>
                    <a:lnTo>
                      <a:pt x="1236" y="939"/>
                    </a:lnTo>
                    <a:lnTo>
                      <a:pt x="1242" y="952"/>
                    </a:lnTo>
                    <a:lnTo>
                      <a:pt x="1248" y="968"/>
                    </a:lnTo>
                    <a:lnTo>
                      <a:pt x="1253" y="983"/>
                    </a:lnTo>
                    <a:lnTo>
                      <a:pt x="1258" y="999"/>
                    </a:lnTo>
                    <a:lnTo>
                      <a:pt x="1261" y="1016"/>
                    </a:lnTo>
                    <a:lnTo>
                      <a:pt x="1265" y="1032"/>
                    </a:lnTo>
                    <a:lnTo>
                      <a:pt x="1267" y="1049"/>
                    </a:lnTo>
                    <a:lnTo>
                      <a:pt x="1268" y="1067"/>
                    </a:lnTo>
                    <a:lnTo>
                      <a:pt x="1270" y="1086"/>
                    </a:lnTo>
                    <a:lnTo>
                      <a:pt x="1271" y="1105"/>
                    </a:lnTo>
                    <a:lnTo>
                      <a:pt x="1271" y="1105"/>
                    </a:lnTo>
                    <a:lnTo>
                      <a:pt x="1270" y="1130"/>
                    </a:lnTo>
                    <a:lnTo>
                      <a:pt x="1267" y="1155"/>
                    </a:lnTo>
                    <a:lnTo>
                      <a:pt x="1265" y="1179"/>
                    </a:lnTo>
                    <a:lnTo>
                      <a:pt x="1260" y="1202"/>
                    </a:lnTo>
                    <a:lnTo>
                      <a:pt x="1254" y="1225"/>
                    </a:lnTo>
                    <a:lnTo>
                      <a:pt x="1247" y="1246"/>
                    </a:lnTo>
                    <a:lnTo>
                      <a:pt x="1240" y="1268"/>
                    </a:lnTo>
                    <a:lnTo>
                      <a:pt x="1230" y="1287"/>
                    </a:lnTo>
                    <a:lnTo>
                      <a:pt x="1219" y="1306"/>
                    </a:lnTo>
                    <a:lnTo>
                      <a:pt x="1207" y="1325"/>
                    </a:lnTo>
                    <a:lnTo>
                      <a:pt x="1195" y="1343"/>
                    </a:lnTo>
                    <a:lnTo>
                      <a:pt x="1181" y="1360"/>
                    </a:lnTo>
                    <a:lnTo>
                      <a:pt x="1167" y="1375"/>
                    </a:lnTo>
                    <a:lnTo>
                      <a:pt x="1150" y="1391"/>
                    </a:lnTo>
                    <a:lnTo>
                      <a:pt x="1133" y="1405"/>
                    </a:lnTo>
                    <a:lnTo>
                      <a:pt x="1115" y="1419"/>
                    </a:lnTo>
                    <a:lnTo>
                      <a:pt x="1096" y="1431"/>
                    </a:lnTo>
                    <a:lnTo>
                      <a:pt x="1077" y="1445"/>
                    </a:lnTo>
                    <a:lnTo>
                      <a:pt x="1056" y="1455"/>
                    </a:lnTo>
                    <a:lnTo>
                      <a:pt x="1034" y="1466"/>
                    </a:lnTo>
                    <a:lnTo>
                      <a:pt x="1012" y="1476"/>
                    </a:lnTo>
                    <a:lnTo>
                      <a:pt x="988" y="1484"/>
                    </a:lnTo>
                    <a:lnTo>
                      <a:pt x="963" y="1492"/>
                    </a:lnTo>
                    <a:lnTo>
                      <a:pt x="938" y="1499"/>
                    </a:lnTo>
                    <a:lnTo>
                      <a:pt x="911" y="1505"/>
                    </a:lnTo>
                    <a:lnTo>
                      <a:pt x="885" y="1511"/>
                    </a:lnTo>
                    <a:lnTo>
                      <a:pt x="856" y="1516"/>
                    </a:lnTo>
                    <a:lnTo>
                      <a:pt x="828" y="1520"/>
                    </a:lnTo>
                    <a:lnTo>
                      <a:pt x="799" y="1522"/>
                    </a:lnTo>
                    <a:lnTo>
                      <a:pt x="768" y="1525"/>
                    </a:lnTo>
                    <a:lnTo>
                      <a:pt x="738" y="1526"/>
                    </a:lnTo>
                    <a:lnTo>
                      <a:pt x="706" y="1526"/>
                    </a:lnTo>
                    <a:lnTo>
                      <a:pt x="0" y="1526"/>
                    </a:lnTo>
                    <a:lnTo>
                      <a:pt x="0" y="0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713" y="0"/>
                    </a:lnTo>
                    <a:lnTo>
                      <a:pt x="740" y="3"/>
                    </a:lnTo>
                    <a:lnTo>
                      <a:pt x="768" y="4"/>
                    </a:lnTo>
                    <a:lnTo>
                      <a:pt x="794" y="8"/>
                    </a:lnTo>
                    <a:lnTo>
                      <a:pt x="819" y="11"/>
                    </a:lnTo>
                    <a:lnTo>
                      <a:pt x="844" y="16"/>
                    </a:lnTo>
                    <a:lnTo>
                      <a:pt x="868" y="22"/>
                    </a:lnTo>
                    <a:lnTo>
                      <a:pt x="892" y="28"/>
                    </a:lnTo>
                    <a:lnTo>
                      <a:pt x="915" y="35"/>
                    </a:lnTo>
                    <a:lnTo>
                      <a:pt x="936" y="42"/>
                    </a:lnTo>
                    <a:lnTo>
                      <a:pt x="958" y="52"/>
                    </a:lnTo>
                    <a:lnTo>
                      <a:pt x="978" y="61"/>
                    </a:lnTo>
                    <a:lnTo>
                      <a:pt x="997" y="71"/>
                    </a:lnTo>
                    <a:lnTo>
                      <a:pt x="1015" y="82"/>
                    </a:lnTo>
                    <a:lnTo>
                      <a:pt x="1033" y="94"/>
                    </a:lnTo>
                    <a:lnTo>
                      <a:pt x="1050" y="106"/>
                    </a:lnTo>
                    <a:lnTo>
                      <a:pt x="1065" y="119"/>
                    </a:lnTo>
                    <a:lnTo>
                      <a:pt x="1081" y="133"/>
                    </a:lnTo>
                    <a:lnTo>
                      <a:pt x="1095" y="147"/>
                    </a:lnTo>
                    <a:lnTo>
                      <a:pt x="1108" y="162"/>
                    </a:lnTo>
                    <a:lnTo>
                      <a:pt x="1120" y="177"/>
                    </a:lnTo>
                    <a:lnTo>
                      <a:pt x="1131" y="194"/>
                    </a:lnTo>
                    <a:lnTo>
                      <a:pt x="1142" y="211"/>
                    </a:lnTo>
                    <a:lnTo>
                      <a:pt x="1150" y="229"/>
                    </a:lnTo>
                    <a:lnTo>
                      <a:pt x="1158" y="247"/>
                    </a:lnTo>
                    <a:lnTo>
                      <a:pt x="1166" y="266"/>
                    </a:lnTo>
                    <a:lnTo>
                      <a:pt x="1172" y="285"/>
                    </a:lnTo>
                    <a:lnTo>
                      <a:pt x="1176" y="305"/>
                    </a:lnTo>
                    <a:lnTo>
                      <a:pt x="1180" y="325"/>
                    </a:lnTo>
                    <a:lnTo>
                      <a:pt x="1184" y="347"/>
                    </a:lnTo>
                    <a:lnTo>
                      <a:pt x="1185" y="368"/>
                    </a:lnTo>
                    <a:lnTo>
                      <a:pt x="1186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 userDrawn="1"/>
            </p:nvSpPr>
            <p:spPr bwMode="auto">
              <a:xfrm>
                <a:off x="1149350" y="2787650"/>
                <a:ext cx="209550" cy="1262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 noEditPoints="1"/>
              </p:cNvSpPr>
              <p:nvPr userDrawn="1"/>
            </p:nvSpPr>
            <p:spPr bwMode="auto">
              <a:xfrm>
                <a:off x="1484313" y="3122613"/>
                <a:ext cx="827088" cy="946150"/>
              </a:xfrm>
              <a:custGeom>
                <a:avLst/>
                <a:gdLst>
                  <a:gd name="T0" fmla="*/ 735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2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2 w 1044"/>
                  <a:gd name="T15" fmla="*/ 879 h 1192"/>
                  <a:gd name="T16" fmla="*/ 313 w 1044"/>
                  <a:gd name="T17" fmla="*/ 937 h 1192"/>
                  <a:gd name="T18" fmla="*/ 377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89 w 1044"/>
                  <a:gd name="T33" fmla="*/ 679 h 1192"/>
                  <a:gd name="T34" fmla="*/ 768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4 w 1044"/>
                  <a:gd name="T47" fmla="*/ 1168 h 1192"/>
                  <a:gd name="T48" fmla="*/ 185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3 w 1044"/>
                  <a:gd name="T55" fmla="*/ 989 h 1192"/>
                  <a:gd name="T56" fmla="*/ 10 w 1044"/>
                  <a:gd name="T57" fmla="*/ 917 h 1192"/>
                  <a:gd name="T58" fmla="*/ 0 w 1044"/>
                  <a:gd name="T59" fmla="*/ 836 h 1192"/>
                  <a:gd name="T60" fmla="*/ 2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5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6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89" y="679"/>
                    </a:moveTo>
                    <a:lnTo>
                      <a:pt x="789" y="679"/>
                    </a:lnTo>
                    <a:lnTo>
                      <a:pt x="763" y="670"/>
                    </a:lnTo>
                    <a:lnTo>
                      <a:pt x="735" y="661"/>
                    </a:lnTo>
                    <a:lnTo>
                      <a:pt x="703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4" y="646"/>
                    </a:lnTo>
                    <a:lnTo>
                      <a:pt x="392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2" y="708"/>
                    </a:lnTo>
                    <a:lnTo>
                      <a:pt x="290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2" y="879"/>
                    </a:lnTo>
                    <a:lnTo>
                      <a:pt x="280" y="896"/>
                    </a:lnTo>
                    <a:lnTo>
                      <a:pt x="289" y="911"/>
                    </a:lnTo>
                    <a:lnTo>
                      <a:pt x="300" y="924"/>
                    </a:lnTo>
                    <a:lnTo>
                      <a:pt x="313" y="937"/>
                    </a:lnTo>
                    <a:lnTo>
                      <a:pt x="326" y="948"/>
                    </a:lnTo>
                    <a:lnTo>
                      <a:pt x="343" y="959"/>
                    </a:lnTo>
                    <a:lnTo>
                      <a:pt x="360" y="967"/>
                    </a:lnTo>
                    <a:lnTo>
                      <a:pt x="377" y="976"/>
                    </a:lnTo>
                    <a:lnTo>
                      <a:pt x="398" y="982"/>
                    </a:lnTo>
                    <a:lnTo>
                      <a:pt x="418" y="986"/>
                    </a:lnTo>
                    <a:lnTo>
                      <a:pt x="440" y="990"/>
                    </a:lnTo>
                    <a:lnTo>
                      <a:pt x="461" y="992"/>
                    </a:lnTo>
                    <a:lnTo>
                      <a:pt x="485" y="992"/>
                    </a:lnTo>
                    <a:lnTo>
                      <a:pt x="485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3" y="802"/>
                    </a:lnTo>
                    <a:lnTo>
                      <a:pt x="786" y="790"/>
                    </a:lnTo>
                    <a:lnTo>
                      <a:pt x="788" y="777"/>
                    </a:lnTo>
                    <a:lnTo>
                      <a:pt x="788" y="764"/>
                    </a:lnTo>
                    <a:lnTo>
                      <a:pt x="789" y="751"/>
                    </a:lnTo>
                    <a:lnTo>
                      <a:pt x="789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8" y="1043"/>
                    </a:lnTo>
                    <a:lnTo>
                      <a:pt x="751" y="1059"/>
                    </a:lnTo>
                    <a:lnTo>
                      <a:pt x="735" y="1076"/>
                    </a:lnTo>
                    <a:lnTo>
                      <a:pt x="715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50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1" y="1179"/>
                    </a:lnTo>
                    <a:lnTo>
                      <a:pt x="272" y="1174"/>
                    </a:lnTo>
                    <a:lnTo>
                      <a:pt x="254" y="1168"/>
                    </a:lnTo>
                    <a:lnTo>
                      <a:pt x="237" y="1162"/>
                    </a:lnTo>
                    <a:lnTo>
                      <a:pt x="219" y="1155"/>
                    </a:lnTo>
                    <a:lnTo>
                      <a:pt x="202" y="1148"/>
                    </a:lnTo>
                    <a:lnTo>
                      <a:pt x="185" y="1139"/>
                    </a:lnTo>
                    <a:lnTo>
                      <a:pt x="168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5" y="1064"/>
                    </a:lnTo>
                    <a:lnTo>
                      <a:pt x="73" y="1050"/>
                    </a:lnTo>
                    <a:lnTo>
                      <a:pt x="62" y="1035"/>
                    </a:lnTo>
                    <a:lnTo>
                      <a:pt x="51" y="1021"/>
                    </a:lnTo>
                    <a:lnTo>
                      <a:pt x="42" y="1005"/>
                    </a:lnTo>
                    <a:lnTo>
                      <a:pt x="33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4" y="936"/>
                    </a:lnTo>
                    <a:lnTo>
                      <a:pt x="10" y="917"/>
                    </a:lnTo>
                    <a:lnTo>
                      <a:pt x="6" y="898"/>
                    </a:lnTo>
                    <a:lnTo>
                      <a:pt x="2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2" y="787"/>
                    </a:lnTo>
                    <a:lnTo>
                      <a:pt x="6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0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70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3" y="451"/>
                    </a:lnTo>
                    <a:lnTo>
                      <a:pt x="780" y="425"/>
                    </a:lnTo>
                    <a:lnTo>
                      <a:pt x="775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4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3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9" y="246"/>
                    </a:lnTo>
                    <a:lnTo>
                      <a:pt x="328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1" y="290"/>
                    </a:lnTo>
                    <a:lnTo>
                      <a:pt x="173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6" y="39"/>
                    </a:lnTo>
                    <a:lnTo>
                      <a:pt x="271" y="32"/>
                    </a:lnTo>
                    <a:lnTo>
                      <a:pt x="297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10" y="6"/>
                    </a:lnTo>
                    <a:lnTo>
                      <a:pt x="440" y="3"/>
                    </a:lnTo>
                    <a:lnTo>
                      <a:pt x="472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29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8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1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6" y="236"/>
                    </a:lnTo>
                    <a:lnTo>
                      <a:pt x="1004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 userDrawn="1"/>
            </p:nvSpPr>
            <p:spPr bwMode="auto">
              <a:xfrm>
                <a:off x="2424113" y="3117850"/>
                <a:ext cx="846138" cy="952500"/>
              </a:xfrm>
              <a:custGeom>
                <a:avLst/>
                <a:gdLst>
                  <a:gd name="T0" fmla="*/ 531 w 1065"/>
                  <a:gd name="T1" fmla="*/ 1198 h 1200"/>
                  <a:gd name="T2" fmla="*/ 413 w 1065"/>
                  <a:gd name="T3" fmla="*/ 1174 h 1200"/>
                  <a:gd name="T4" fmla="*/ 306 w 1065"/>
                  <a:gd name="T5" fmla="*/ 1128 h 1200"/>
                  <a:gd name="T6" fmla="*/ 211 w 1065"/>
                  <a:gd name="T7" fmla="*/ 1064 h 1200"/>
                  <a:gd name="T8" fmla="*/ 131 w 1065"/>
                  <a:gd name="T9" fmla="*/ 983 h 1200"/>
                  <a:gd name="T10" fmla="*/ 69 w 1065"/>
                  <a:gd name="T11" fmla="*/ 887 h 1200"/>
                  <a:gd name="T12" fmla="*/ 25 w 1065"/>
                  <a:gd name="T13" fmla="*/ 781 h 1200"/>
                  <a:gd name="T14" fmla="*/ 4 w 1065"/>
                  <a:gd name="T15" fmla="*/ 665 h 1200"/>
                  <a:gd name="T16" fmla="*/ 1 w 1065"/>
                  <a:gd name="T17" fmla="*/ 573 h 1200"/>
                  <a:gd name="T18" fmla="*/ 18 w 1065"/>
                  <a:gd name="T19" fmla="*/ 454 h 1200"/>
                  <a:gd name="T20" fmla="*/ 56 w 1065"/>
                  <a:gd name="T21" fmla="*/ 344 h 1200"/>
                  <a:gd name="T22" fmla="*/ 115 w 1065"/>
                  <a:gd name="T23" fmla="*/ 244 h 1200"/>
                  <a:gd name="T24" fmla="*/ 190 w 1065"/>
                  <a:gd name="T25" fmla="*/ 158 h 1200"/>
                  <a:gd name="T26" fmla="*/ 281 w 1065"/>
                  <a:gd name="T27" fmla="*/ 88 h 1200"/>
                  <a:gd name="T28" fmla="*/ 386 w 1065"/>
                  <a:gd name="T29" fmla="*/ 37 h 1200"/>
                  <a:gd name="T30" fmla="*/ 503 w 1065"/>
                  <a:gd name="T31" fmla="*/ 7 h 1200"/>
                  <a:gd name="T32" fmla="*/ 597 w 1065"/>
                  <a:gd name="T33" fmla="*/ 0 h 1200"/>
                  <a:gd name="T34" fmla="*/ 745 w 1065"/>
                  <a:gd name="T35" fmla="*/ 14 h 1200"/>
                  <a:gd name="T36" fmla="*/ 868 w 1065"/>
                  <a:gd name="T37" fmla="*/ 55 h 1200"/>
                  <a:gd name="T38" fmla="*/ 971 w 1065"/>
                  <a:gd name="T39" fmla="*/ 118 h 1200"/>
                  <a:gd name="T40" fmla="*/ 1057 w 1065"/>
                  <a:gd name="T41" fmla="*/ 198 h 1200"/>
                  <a:gd name="T42" fmla="*/ 847 w 1065"/>
                  <a:gd name="T43" fmla="*/ 329 h 1200"/>
                  <a:gd name="T44" fmla="*/ 781 w 1065"/>
                  <a:gd name="T45" fmla="*/ 280 h 1200"/>
                  <a:gd name="T46" fmla="*/ 707 w 1065"/>
                  <a:gd name="T47" fmla="*/ 247 h 1200"/>
                  <a:gd name="T48" fmla="*/ 619 w 1065"/>
                  <a:gd name="T49" fmla="*/ 231 h 1200"/>
                  <a:gd name="T50" fmla="*/ 559 w 1065"/>
                  <a:gd name="T51" fmla="*/ 233 h 1200"/>
                  <a:gd name="T52" fmla="*/ 493 w 1065"/>
                  <a:gd name="T53" fmla="*/ 247 h 1200"/>
                  <a:gd name="T54" fmla="*/ 433 w 1065"/>
                  <a:gd name="T55" fmla="*/ 276 h 1200"/>
                  <a:gd name="T56" fmla="*/ 381 w 1065"/>
                  <a:gd name="T57" fmla="*/ 315 h 1200"/>
                  <a:gd name="T58" fmla="*/ 337 w 1065"/>
                  <a:gd name="T59" fmla="*/ 365 h 1200"/>
                  <a:gd name="T60" fmla="*/ 302 w 1065"/>
                  <a:gd name="T61" fmla="*/ 424 h 1200"/>
                  <a:gd name="T62" fmla="*/ 278 w 1065"/>
                  <a:gd name="T63" fmla="*/ 489 h 1200"/>
                  <a:gd name="T64" fmla="*/ 265 w 1065"/>
                  <a:gd name="T65" fmla="*/ 561 h 1200"/>
                  <a:gd name="T66" fmla="*/ 264 w 1065"/>
                  <a:gd name="T67" fmla="*/ 618 h 1200"/>
                  <a:gd name="T68" fmla="*/ 273 w 1065"/>
                  <a:gd name="T69" fmla="*/ 692 h 1200"/>
                  <a:gd name="T70" fmla="*/ 295 w 1065"/>
                  <a:gd name="T71" fmla="*/ 762 h 1200"/>
                  <a:gd name="T72" fmla="*/ 328 w 1065"/>
                  <a:gd name="T73" fmla="*/ 823 h 1200"/>
                  <a:gd name="T74" fmla="*/ 371 w 1065"/>
                  <a:gd name="T75" fmla="*/ 875 h 1200"/>
                  <a:gd name="T76" fmla="*/ 424 w 1065"/>
                  <a:gd name="T77" fmla="*/ 918 h 1200"/>
                  <a:gd name="T78" fmla="*/ 485 w 1065"/>
                  <a:gd name="T79" fmla="*/ 949 h 1200"/>
                  <a:gd name="T80" fmla="*/ 553 w 1065"/>
                  <a:gd name="T81" fmla="*/ 967 h 1200"/>
                  <a:gd name="T82" fmla="*/ 608 w 1065"/>
                  <a:gd name="T83" fmla="*/ 972 h 1200"/>
                  <a:gd name="T84" fmla="*/ 695 w 1065"/>
                  <a:gd name="T85" fmla="*/ 961 h 1200"/>
                  <a:gd name="T86" fmla="*/ 773 w 1065"/>
                  <a:gd name="T87" fmla="*/ 931 h 1200"/>
                  <a:gd name="T88" fmla="*/ 842 w 1065"/>
                  <a:gd name="T89" fmla="*/ 886 h 1200"/>
                  <a:gd name="T90" fmla="*/ 1065 w 1065"/>
                  <a:gd name="T91" fmla="*/ 985 h 1200"/>
                  <a:gd name="T92" fmla="*/ 1000 w 1065"/>
                  <a:gd name="T93" fmla="*/ 1052 h 1200"/>
                  <a:gd name="T94" fmla="*/ 899 w 1065"/>
                  <a:gd name="T95" fmla="*/ 1125 h 1200"/>
                  <a:gd name="T96" fmla="*/ 781 w 1065"/>
                  <a:gd name="T97" fmla="*/ 1176 h 1200"/>
                  <a:gd name="T98" fmla="*/ 635 w 1065"/>
                  <a:gd name="T99" fmla="*/ 1199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5" h="1200">
                    <a:moveTo>
                      <a:pt x="595" y="1200"/>
                    </a:moveTo>
                    <a:lnTo>
                      <a:pt x="595" y="1200"/>
                    </a:lnTo>
                    <a:lnTo>
                      <a:pt x="562" y="1200"/>
                    </a:lnTo>
                    <a:lnTo>
                      <a:pt x="531" y="1198"/>
                    </a:lnTo>
                    <a:lnTo>
                      <a:pt x="502" y="1194"/>
                    </a:lnTo>
                    <a:lnTo>
                      <a:pt x="471" y="1188"/>
                    </a:lnTo>
                    <a:lnTo>
                      <a:pt x="442" y="1182"/>
                    </a:lnTo>
                    <a:lnTo>
                      <a:pt x="413" y="1174"/>
                    </a:lnTo>
                    <a:lnTo>
                      <a:pt x="385" y="1164"/>
                    </a:lnTo>
                    <a:lnTo>
                      <a:pt x="357" y="1153"/>
                    </a:lnTo>
                    <a:lnTo>
                      <a:pt x="331" y="1141"/>
                    </a:lnTo>
                    <a:lnTo>
                      <a:pt x="306" y="1128"/>
                    </a:lnTo>
                    <a:lnTo>
                      <a:pt x="281" y="1114"/>
                    </a:lnTo>
                    <a:lnTo>
                      <a:pt x="257" y="1098"/>
                    </a:lnTo>
                    <a:lnTo>
                      <a:pt x="233" y="1082"/>
                    </a:lnTo>
                    <a:lnTo>
                      <a:pt x="211" y="1064"/>
                    </a:lnTo>
                    <a:lnTo>
                      <a:pt x="190" y="1045"/>
                    </a:lnTo>
                    <a:lnTo>
                      <a:pt x="170" y="1026"/>
                    </a:lnTo>
                    <a:lnTo>
                      <a:pt x="149" y="1004"/>
                    </a:lnTo>
                    <a:lnTo>
                      <a:pt x="131" y="983"/>
                    </a:lnTo>
                    <a:lnTo>
                      <a:pt x="115" y="960"/>
                    </a:lnTo>
                    <a:lnTo>
                      <a:pt x="98" y="937"/>
                    </a:lnTo>
                    <a:lnTo>
                      <a:pt x="84" y="912"/>
                    </a:lnTo>
                    <a:lnTo>
                      <a:pt x="69" y="887"/>
                    </a:lnTo>
                    <a:lnTo>
                      <a:pt x="56" y="862"/>
                    </a:lnTo>
                    <a:lnTo>
                      <a:pt x="45" y="836"/>
                    </a:lnTo>
                    <a:lnTo>
                      <a:pt x="35" y="808"/>
                    </a:lnTo>
                    <a:lnTo>
                      <a:pt x="25" y="781"/>
                    </a:lnTo>
                    <a:lnTo>
                      <a:pt x="18" y="752"/>
                    </a:lnTo>
                    <a:lnTo>
                      <a:pt x="12" y="723"/>
                    </a:lnTo>
                    <a:lnTo>
                      <a:pt x="7" y="694"/>
                    </a:lnTo>
                    <a:lnTo>
                      <a:pt x="4" y="665"/>
                    </a:lnTo>
                    <a:lnTo>
                      <a:pt x="1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1" y="573"/>
                    </a:lnTo>
                    <a:lnTo>
                      <a:pt x="4" y="542"/>
                    </a:lnTo>
                    <a:lnTo>
                      <a:pt x="7" y="512"/>
                    </a:lnTo>
                    <a:lnTo>
                      <a:pt x="12" y="483"/>
                    </a:lnTo>
                    <a:lnTo>
                      <a:pt x="18" y="454"/>
                    </a:lnTo>
                    <a:lnTo>
                      <a:pt x="25" y="426"/>
                    </a:lnTo>
                    <a:lnTo>
                      <a:pt x="35" y="397"/>
                    </a:lnTo>
                    <a:lnTo>
                      <a:pt x="45" y="370"/>
                    </a:lnTo>
                    <a:lnTo>
                      <a:pt x="56" y="344"/>
                    </a:lnTo>
                    <a:lnTo>
                      <a:pt x="69" y="317"/>
                    </a:lnTo>
                    <a:lnTo>
                      <a:pt x="84" y="292"/>
                    </a:lnTo>
                    <a:lnTo>
                      <a:pt x="98" y="267"/>
                    </a:lnTo>
                    <a:lnTo>
                      <a:pt x="115" y="244"/>
                    </a:lnTo>
                    <a:lnTo>
                      <a:pt x="131" y="221"/>
                    </a:lnTo>
                    <a:lnTo>
                      <a:pt x="150" y="199"/>
                    </a:lnTo>
                    <a:lnTo>
                      <a:pt x="170" y="178"/>
                    </a:lnTo>
                    <a:lnTo>
                      <a:pt x="190" y="158"/>
                    </a:lnTo>
                    <a:lnTo>
                      <a:pt x="211" y="139"/>
                    </a:lnTo>
                    <a:lnTo>
                      <a:pt x="234" y="121"/>
                    </a:lnTo>
                    <a:lnTo>
                      <a:pt x="257" y="104"/>
                    </a:lnTo>
                    <a:lnTo>
                      <a:pt x="281" y="88"/>
                    </a:lnTo>
                    <a:lnTo>
                      <a:pt x="306" y="74"/>
                    </a:lnTo>
                    <a:lnTo>
                      <a:pt x="332" y="61"/>
                    </a:lnTo>
                    <a:lnTo>
                      <a:pt x="358" y="47"/>
                    </a:lnTo>
                    <a:lnTo>
                      <a:pt x="386" y="37"/>
                    </a:lnTo>
                    <a:lnTo>
                      <a:pt x="414" y="27"/>
                    </a:lnTo>
                    <a:lnTo>
                      <a:pt x="443" y="19"/>
                    </a:lnTo>
                    <a:lnTo>
                      <a:pt x="473" y="12"/>
                    </a:lnTo>
                    <a:lnTo>
                      <a:pt x="503" y="7"/>
                    </a:lnTo>
                    <a:lnTo>
                      <a:pt x="534" y="3"/>
                    </a:lnTo>
                    <a:lnTo>
                      <a:pt x="565" y="1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637" y="1"/>
                    </a:lnTo>
                    <a:lnTo>
                      <a:pt x="675" y="3"/>
                    </a:lnTo>
                    <a:lnTo>
                      <a:pt x="711" y="8"/>
                    </a:lnTo>
                    <a:lnTo>
                      <a:pt x="745" y="14"/>
                    </a:lnTo>
                    <a:lnTo>
                      <a:pt x="779" y="22"/>
                    </a:lnTo>
                    <a:lnTo>
                      <a:pt x="810" y="32"/>
                    </a:lnTo>
                    <a:lnTo>
                      <a:pt x="840" y="43"/>
                    </a:lnTo>
                    <a:lnTo>
                      <a:pt x="868" y="55"/>
                    </a:lnTo>
                    <a:lnTo>
                      <a:pt x="896" y="69"/>
                    </a:lnTo>
                    <a:lnTo>
                      <a:pt x="922" y="83"/>
                    </a:lnTo>
                    <a:lnTo>
                      <a:pt x="947" y="100"/>
                    </a:lnTo>
                    <a:lnTo>
                      <a:pt x="971" y="118"/>
                    </a:lnTo>
                    <a:lnTo>
                      <a:pt x="994" y="136"/>
                    </a:lnTo>
                    <a:lnTo>
                      <a:pt x="1015" y="156"/>
                    </a:lnTo>
                    <a:lnTo>
                      <a:pt x="1037" y="176"/>
                    </a:lnTo>
                    <a:lnTo>
                      <a:pt x="1057" y="198"/>
                    </a:lnTo>
                    <a:lnTo>
                      <a:pt x="893" y="375"/>
                    </a:lnTo>
                    <a:lnTo>
                      <a:pt x="893" y="375"/>
                    </a:lnTo>
                    <a:lnTo>
                      <a:pt x="862" y="344"/>
                    </a:lnTo>
                    <a:lnTo>
                      <a:pt x="847" y="329"/>
                    </a:lnTo>
                    <a:lnTo>
                      <a:pt x="831" y="316"/>
                    </a:lnTo>
                    <a:lnTo>
                      <a:pt x="814" y="303"/>
                    </a:lnTo>
                    <a:lnTo>
                      <a:pt x="798" y="291"/>
                    </a:lnTo>
                    <a:lnTo>
                      <a:pt x="781" y="280"/>
                    </a:lnTo>
                    <a:lnTo>
                      <a:pt x="763" y="271"/>
                    </a:lnTo>
                    <a:lnTo>
                      <a:pt x="745" y="261"/>
                    </a:lnTo>
                    <a:lnTo>
                      <a:pt x="726" y="254"/>
                    </a:lnTo>
                    <a:lnTo>
                      <a:pt x="707" y="247"/>
                    </a:lnTo>
                    <a:lnTo>
                      <a:pt x="685" y="241"/>
                    </a:lnTo>
                    <a:lnTo>
                      <a:pt x="665" y="236"/>
                    </a:lnTo>
                    <a:lnTo>
                      <a:pt x="642" y="233"/>
                    </a:lnTo>
                    <a:lnTo>
                      <a:pt x="619" y="231"/>
                    </a:lnTo>
                    <a:lnTo>
                      <a:pt x="595" y="230"/>
                    </a:lnTo>
                    <a:lnTo>
                      <a:pt x="595" y="230"/>
                    </a:lnTo>
                    <a:lnTo>
                      <a:pt x="577" y="231"/>
                    </a:lnTo>
                    <a:lnTo>
                      <a:pt x="559" y="233"/>
                    </a:lnTo>
                    <a:lnTo>
                      <a:pt x="542" y="235"/>
                    </a:lnTo>
                    <a:lnTo>
                      <a:pt x="525" y="239"/>
                    </a:lnTo>
                    <a:lnTo>
                      <a:pt x="509" y="242"/>
                    </a:lnTo>
                    <a:lnTo>
                      <a:pt x="493" y="247"/>
                    </a:lnTo>
                    <a:lnTo>
                      <a:pt x="478" y="253"/>
                    </a:lnTo>
                    <a:lnTo>
                      <a:pt x="462" y="260"/>
                    </a:lnTo>
                    <a:lnTo>
                      <a:pt x="448" y="267"/>
                    </a:lnTo>
                    <a:lnTo>
                      <a:pt x="433" y="276"/>
                    </a:lnTo>
                    <a:lnTo>
                      <a:pt x="419" y="284"/>
                    </a:lnTo>
                    <a:lnTo>
                      <a:pt x="406" y="293"/>
                    </a:lnTo>
                    <a:lnTo>
                      <a:pt x="393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7" y="365"/>
                    </a:lnTo>
                    <a:lnTo>
                      <a:pt x="327" y="378"/>
                    </a:lnTo>
                    <a:lnTo>
                      <a:pt x="318" y="394"/>
                    </a:lnTo>
                    <a:lnTo>
                      <a:pt x="309" y="408"/>
                    </a:lnTo>
                    <a:lnTo>
                      <a:pt x="302" y="424"/>
                    </a:lnTo>
                    <a:lnTo>
                      <a:pt x="295" y="439"/>
                    </a:lnTo>
                    <a:lnTo>
                      <a:pt x="288" y="456"/>
                    </a:lnTo>
                    <a:lnTo>
                      <a:pt x="283" y="473"/>
                    </a:lnTo>
                    <a:lnTo>
                      <a:pt x="278" y="489"/>
                    </a:lnTo>
                    <a:lnTo>
                      <a:pt x="273" y="507"/>
                    </a:lnTo>
                    <a:lnTo>
                      <a:pt x="270" y="525"/>
                    </a:lnTo>
                    <a:lnTo>
                      <a:pt x="267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4" y="599"/>
                    </a:lnTo>
                    <a:lnTo>
                      <a:pt x="264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7" y="657"/>
                    </a:lnTo>
                    <a:lnTo>
                      <a:pt x="270" y="674"/>
                    </a:lnTo>
                    <a:lnTo>
                      <a:pt x="273" y="692"/>
                    </a:lnTo>
                    <a:lnTo>
                      <a:pt x="278" y="710"/>
                    </a:lnTo>
                    <a:lnTo>
                      <a:pt x="283" y="727"/>
                    </a:lnTo>
                    <a:lnTo>
                      <a:pt x="289" y="745"/>
                    </a:lnTo>
                    <a:lnTo>
                      <a:pt x="295" y="762"/>
                    </a:lnTo>
                    <a:lnTo>
                      <a:pt x="302" y="777"/>
                    </a:lnTo>
                    <a:lnTo>
                      <a:pt x="310" y="793"/>
                    </a:lnTo>
                    <a:lnTo>
                      <a:pt x="319" y="808"/>
                    </a:lnTo>
                    <a:lnTo>
                      <a:pt x="328" y="823"/>
                    </a:lnTo>
                    <a:lnTo>
                      <a:pt x="338" y="837"/>
                    </a:lnTo>
                    <a:lnTo>
                      <a:pt x="349" y="850"/>
                    </a:lnTo>
                    <a:lnTo>
                      <a:pt x="359" y="863"/>
                    </a:lnTo>
                    <a:lnTo>
                      <a:pt x="371" y="875"/>
                    </a:lnTo>
                    <a:lnTo>
                      <a:pt x="383" y="887"/>
                    </a:lnTo>
                    <a:lnTo>
                      <a:pt x="396" y="898"/>
                    </a:lnTo>
                    <a:lnTo>
                      <a:pt x="410" y="909"/>
                    </a:lnTo>
                    <a:lnTo>
                      <a:pt x="424" y="918"/>
                    </a:lnTo>
                    <a:lnTo>
                      <a:pt x="438" y="926"/>
                    </a:lnTo>
                    <a:lnTo>
                      <a:pt x="453" y="935"/>
                    </a:lnTo>
                    <a:lnTo>
                      <a:pt x="468" y="942"/>
                    </a:lnTo>
                    <a:lnTo>
                      <a:pt x="485" y="949"/>
                    </a:lnTo>
                    <a:lnTo>
                      <a:pt x="500" y="955"/>
                    </a:lnTo>
                    <a:lnTo>
                      <a:pt x="517" y="960"/>
                    </a:lnTo>
                    <a:lnTo>
                      <a:pt x="535" y="964"/>
                    </a:lnTo>
                    <a:lnTo>
                      <a:pt x="553" y="967"/>
                    </a:lnTo>
                    <a:lnTo>
                      <a:pt x="571" y="969"/>
                    </a:lnTo>
                    <a:lnTo>
                      <a:pt x="589" y="971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31" y="971"/>
                    </a:lnTo>
                    <a:lnTo>
                      <a:pt x="653" y="968"/>
                    </a:lnTo>
                    <a:lnTo>
                      <a:pt x="675" y="966"/>
                    </a:lnTo>
                    <a:lnTo>
                      <a:pt x="695" y="961"/>
                    </a:lnTo>
                    <a:lnTo>
                      <a:pt x="715" y="955"/>
                    </a:lnTo>
                    <a:lnTo>
                      <a:pt x="734" y="948"/>
                    </a:lnTo>
                    <a:lnTo>
                      <a:pt x="754" y="941"/>
                    </a:lnTo>
                    <a:lnTo>
                      <a:pt x="773" y="931"/>
                    </a:lnTo>
                    <a:lnTo>
                      <a:pt x="791" y="922"/>
                    </a:lnTo>
                    <a:lnTo>
                      <a:pt x="808" y="911"/>
                    </a:lnTo>
                    <a:lnTo>
                      <a:pt x="825" y="899"/>
                    </a:lnTo>
                    <a:lnTo>
                      <a:pt x="842" y="886"/>
                    </a:lnTo>
                    <a:lnTo>
                      <a:pt x="859" y="873"/>
                    </a:lnTo>
                    <a:lnTo>
                      <a:pt x="875" y="858"/>
                    </a:lnTo>
                    <a:lnTo>
                      <a:pt x="906" y="827"/>
                    </a:lnTo>
                    <a:lnTo>
                      <a:pt x="1065" y="985"/>
                    </a:lnTo>
                    <a:lnTo>
                      <a:pt x="1065" y="985"/>
                    </a:lnTo>
                    <a:lnTo>
                      <a:pt x="1044" y="1008"/>
                    </a:lnTo>
                    <a:lnTo>
                      <a:pt x="1022" y="1030"/>
                    </a:lnTo>
                    <a:lnTo>
                      <a:pt x="1000" y="1052"/>
                    </a:lnTo>
                    <a:lnTo>
                      <a:pt x="976" y="1072"/>
                    </a:lnTo>
                    <a:lnTo>
                      <a:pt x="951" y="1090"/>
                    </a:lnTo>
                    <a:lnTo>
                      <a:pt x="926" y="1108"/>
                    </a:lnTo>
                    <a:lnTo>
                      <a:pt x="899" y="1125"/>
                    </a:lnTo>
                    <a:lnTo>
                      <a:pt x="872" y="1140"/>
                    </a:lnTo>
                    <a:lnTo>
                      <a:pt x="843" y="1153"/>
                    </a:lnTo>
                    <a:lnTo>
                      <a:pt x="812" y="1165"/>
                    </a:lnTo>
                    <a:lnTo>
                      <a:pt x="781" y="1176"/>
                    </a:lnTo>
                    <a:lnTo>
                      <a:pt x="748" y="1184"/>
                    </a:lnTo>
                    <a:lnTo>
                      <a:pt x="712" y="1192"/>
                    </a:lnTo>
                    <a:lnTo>
                      <a:pt x="675" y="1196"/>
                    </a:lnTo>
                    <a:lnTo>
                      <a:pt x="635" y="1199"/>
                    </a:lnTo>
                    <a:lnTo>
                      <a:pt x="595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 userDrawn="1"/>
            </p:nvSpPr>
            <p:spPr bwMode="auto">
              <a:xfrm>
                <a:off x="3375025" y="2787650"/>
                <a:ext cx="854075" cy="1262063"/>
              </a:xfrm>
              <a:custGeom>
                <a:avLst/>
                <a:gdLst>
                  <a:gd name="T0" fmla="*/ 1076 w 1076"/>
                  <a:gd name="T1" fmla="*/ 1590 h 1590"/>
                  <a:gd name="T2" fmla="*/ 771 w 1076"/>
                  <a:gd name="T3" fmla="*/ 1590 h 1590"/>
                  <a:gd name="T4" fmla="*/ 425 w 1076"/>
                  <a:gd name="T5" fmla="*/ 1093 h 1590"/>
                  <a:gd name="T6" fmla="*/ 264 w 1076"/>
                  <a:gd name="T7" fmla="*/ 1261 h 1590"/>
                  <a:gd name="T8" fmla="*/ 264 w 1076"/>
                  <a:gd name="T9" fmla="*/ 1590 h 1590"/>
                  <a:gd name="T10" fmla="*/ 0 w 1076"/>
                  <a:gd name="T11" fmla="*/ 1590 h 1590"/>
                  <a:gd name="T12" fmla="*/ 0 w 1076"/>
                  <a:gd name="T13" fmla="*/ 0 h 1590"/>
                  <a:gd name="T14" fmla="*/ 264 w 1076"/>
                  <a:gd name="T15" fmla="*/ 0 h 1590"/>
                  <a:gd name="T16" fmla="*/ 264 w 1076"/>
                  <a:gd name="T17" fmla="*/ 950 h 1590"/>
                  <a:gd name="T18" fmla="*/ 741 w 1076"/>
                  <a:gd name="T19" fmla="*/ 440 h 1590"/>
                  <a:gd name="T20" fmla="*/ 1062 w 1076"/>
                  <a:gd name="T21" fmla="*/ 440 h 1590"/>
                  <a:gd name="T22" fmla="*/ 604 w 1076"/>
                  <a:gd name="T23" fmla="*/ 908 h 1590"/>
                  <a:gd name="T24" fmla="*/ 1076 w 1076"/>
                  <a:gd name="T25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6" h="1590">
                    <a:moveTo>
                      <a:pt x="1076" y="1590"/>
                    </a:moveTo>
                    <a:lnTo>
                      <a:pt x="771" y="1590"/>
                    </a:lnTo>
                    <a:lnTo>
                      <a:pt x="425" y="1093"/>
                    </a:lnTo>
                    <a:lnTo>
                      <a:pt x="264" y="1261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950"/>
                    </a:lnTo>
                    <a:lnTo>
                      <a:pt x="741" y="440"/>
                    </a:lnTo>
                    <a:lnTo>
                      <a:pt x="1062" y="440"/>
                    </a:lnTo>
                    <a:lnTo>
                      <a:pt x="604" y="908"/>
                    </a:lnTo>
                    <a:lnTo>
                      <a:pt x="1076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 userDrawn="1"/>
            </p:nvSpPr>
            <p:spPr bwMode="auto">
              <a:xfrm>
                <a:off x="4341813" y="2787650"/>
                <a:ext cx="946150" cy="1281113"/>
              </a:xfrm>
              <a:custGeom>
                <a:avLst/>
                <a:gdLst>
                  <a:gd name="T0" fmla="*/ 560 w 1191"/>
                  <a:gd name="T1" fmla="*/ 646 h 1615"/>
                  <a:gd name="T2" fmla="*/ 496 w 1191"/>
                  <a:gd name="T3" fmla="*/ 659 h 1615"/>
                  <a:gd name="T4" fmla="*/ 436 w 1191"/>
                  <a:gd name="T5" fmla="*/ 686 h 1615"/>
                  <a:gd name="T6" fmla="*/ 382 w 1191"/>
                  <a:gd name="T7" fmla="*/ 723 h 1615"/>
                  <a:gd name="T8" fmla="*/ 337 w 1191"/>
                  <a:gd name="T9" fmla="*/ 770 h 1615"/>
                  <a:gd name="T10" fmla="*/ 300 w 1191"/>
                  <a:gd name="T11" fmla="*/ 829 h 1615"/>
                  <a:gd name="T12" fmla="*/ 273 w 1191"/>
                  <a:gd name="T13" fmla="*/ 897 h 1615"/>
                  <a:gd name="T14" fmla="*/ 259 w 1191"/>
                  <a:gd name="T15" fmla="*/ 973 h 1615"/>
                  <a:gd name="T16" fmla="*/ 258 w 1191"/>
                  <a:gd name="T17" fmla="*/ 1036 h 1615"/>
                  <a:gd name="T18" fmla="*/ 269 w 1191"/>
                  <a:gd name="T19" fmla="*/ 1114 h 1615"/>
                  <a:gd name="T20" fmla="*/ 291 w 1191"/>
                  <a:gd name="T21" fmla="*/ 1184 h 1615"/>
                  <a:gd name="T22" fmla="*/ 326 w 1191"/>
                  <a:gd name="T23" fmla="*/ 1245 h 1615"/>
                  <a:gd name="T24" fmla="*/ 370 w 1191"/>
                  <a:gd name="T25" fmla="*/ 1296 h 1615"/>
                  <a:gd name="T26" fmla="*/ 422 w 1191"/>
                  <a:gd name="T27" fmla="*/ 1337 h 1615"/>
                  <a:gd name="T28" fmla="*/ 480 w 1191"/>
                  <a:gd name="T29" fmla="*/ 1365 h 1615"/>
                  <a:gd name="T30" fmla="*/ 543 w 1191"/>
                  <a:gd name="T31" fmla="*/ 1382 h 1615"/>
                  <a:gd name="T32" fmla="*/ 594 w 1191"/>
                  <a:gd name="T33" fmla="*/ 1385 h 1615"/>
                  <a:gd name="T34" fmla="*/ 659 w 1191"/>
                  <a:gd name="T35" fmla="*/ 1378 h 1615"/>
                  <a:gd name="T36" fmla="*/ 720 w 1191"/>
                  <a:gd name="T37" fmla="*/ 1359 h 1615"/>
                  <a:gd name="T38" fmla="*/ 776 w 1191"/>
                  <a:gd name="T39" fmla="*/ 1328 h 1615"/>
                  <a:gd name="T40" fmla="*/ 825 w 1191"/>
                  <a:gd name="T41" fmla="*/ 1286 h 1615"/>
                  <a:gd name="T42" fmla="*/ 866 w 1191"/>
                  <a:gd name="T43" fmla="*/ 1233 h 1615"/>
                  <a:gd name="T44" fmla="*/ 896 w 1191"/>
                  <a:gd name="T45" fmla="*/ 1169 h 1615"/>
                  <a:gd name="T46" fmla="*/ 915 w 1191"/>
                  <a:gd name="T47" fmla="*/ 1096 h 1615"/>
                  <a:gd name="T48" fmla="*/ 922 w 1191"/>
                  <a:gd name="T49" fmla="*/ 1015 h 1615"/>
                  <a:gd name="T50" fmla="*/ 918 w 1191"/>
                  <a:gd name="T51" fmla="*/ 953 h 1615"/>
                  <a:gd name="T52" fmla="*/ 902 w 1191"/>
                  <a:gd name="T53" fmla="*/ 879 h 1615"/>
                  <a:gd name="T54" fmla="*/ 874 w 1191"/>
                  <a:gd name="T55" fmla="*/ 813 h 1615"/>
                  <a:gd name="T56" fmla="*/ 836 w 1191"/>
                  <a:gd name="T57" fmla="*/ 757 h 1615"/>
                  <a:gd name="T58" fmla="*/ 788 w 1191"/>
                  <a:gd name="T59" fmla="*/ 712 h 1615"/>
                  <a:gd name="T60" fmla="*/ 734 w 1191"/>
                  <a:gd name="T61" fmla="*/ 677 h 1615"/>
                  <a:gd name="T62" fmla="*/ 675 w 1191"/>
                  <a:gd name="T63" fmla="*/ 655 h 1615"/>
                  <a:gd name="T64" fmla="*/ 610 w 1191"/>
                  <a:gd name="T65" fmla="*/ 645 h 1615"/>
                  <a:gd name="T66" fmla="*/ 620 w 1191"/>
                  <a:gd name="T67" fmla="*/ 1614 h 1615"/>
                  <a:gd name="T68" fmla="*/ 496 w 1191"/>
                  <a:gd name="T69" fmla="*/ 1589 h 1615"/>
                  <a:gd name="T70" fmla="*/ 395 w 1191"/>
                  <a:gd name="T71" fmla="*/ 1538 h 1615"/>
                  <a:gd name="T72" fmla="*/ 314 w 1191"/>
                  <a:gd name="T73" fmla="*/ 1470 h 1615"/>
                  <a:gd name="T74" fmla="*/ 264 w 1191"/>
                  <a:gd name="T75" fmla="*/ 1590 h 1615"/>
                  <a:gd name="T76" fmla="*/ 264 w 1191"/>
                  <a:gd name="T77" fmla="*/ 632 h 1615"/>
                  <a:gd name="T78" fmla="*/ 315 w 1191"/>
                  <a:gd name="T79" fmla="*/ 567 h 1615"/>
                  <a:gd name="T80" fmla="*/ 398 w 1191"/>
                  <a:gd name="T81" fmla="*/ 493 h 1615"/>
                  <a:gd name="T82" fmla="*/ 498 w 1191"/>
                  <a:gd name="T83" fmla="*/ 442 h 1615"/>
                  <a:gd name="T84" fmla="*/ 620 w 1191"/>
                  <a:gd name="T85" fmla="*/ 417 h 1615"/>
                  <a:gd name="T86" fmla="*/ 705 w 1191"/>
                  <a:gd name="T87" fmla="*/ 418 h 1615"/>
                  <a:gd name="T88" fmla="*/ 805 w 1191"/>
                  <a:gd name="T89" fmla="*/ 438 h 1615"/>
                  <a:gd name="T90" fmla="*/ 899 w 1191"/>
                  <a:gd name="T91" fmla="*/ 478 h 1615"/>
                  <a:gd name="T92" fmla="*/ 985 w 1191"/>
                  <a:gd name="T93" fmla="*/ 535 h 1615"/>
                  <a:gd name="T94" fmla="*/ 1061 w 1191"/>
                  <a:gd name="T95" fmla="*/ 612 h 1615"/>
                  <a:gd name="T96" fmla="*/ 1120 w 1191"/>
                  <a:gd name="T97" fmla="*/ 706 h 1615"/>
                  <a:gd name="T98" fmla="*/ 1164 w 1191"/>
                  <a:gd name="T99" fmla="*/ 817 h 1615"/>
                  <a:gd name="T100" fmla="*/ 1187 w 1191"/>
                  <a:gd name="T101" fmla="*/ 945 h 1615"/>
                  <a:gd name="T102" fmla="*/ 1189 w 1191"/>
                  <a:gd name="T103" fmla="*/ 1050 h 1615"/>
                  <a:gd name="T104" fmla="*/ 1172 w 1191"/>
                  <a:gd name="T105" fmla="*/ 1182 h 1615"/>
                  <a:gd name="T106" fmla="*/ 1133 w 1191"/>
                  <a:gd name="T107" fmla="*/ 1297 h 1615"/>
                  <a:gd name="T108" fmla="*/ 1077 w 1191"/>
                  <a:gd name="T109" fmla="*/ 1396 h 1615"/>
                  <a:gd name="T110" fmla="*/ 1006 w 1191"/>
                  <a:gd name="T111" fmla="*/ 1477 h 1615"/>
                  <a:gd name="T112" fmla="*/ 922 w 1191"/>
                  <a:gd name="T113" fmla="*/ 1540 h 1615"/>
                  <a:gd name="T114" fmla="*/ 830 w 1191"/>
                  <a:gd name="T115" fmla="*/ 1584 h 1615"/>
                  <a:gd name="T116" fmla="*/ 731 w 1191"/>
                  <a:gd name="T117" fmla="*/ 1609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4" y="644"/>
                    </a:moveTo>
                    <a:lnTo>
                      <a:pt x="594" y="644"/>
                    </a:lnTo>
                    <a:lnTo>
                      <a:pt x="577" y="645"/>
                    </a:lnTo>
                    <a:lnTo>
                      <a:pt x="560" y="646"/>
                    </a:lnTo>
                    <a:lnTo>
                      <a:pt x="543" y="649"/>
                    </a:lnTo>
                    <a:lnTo>
                      <a:pt x="528" y="651"/>
                    </a:lnTo>
                    <a:lnTo>
                      <a:pt x="511" y="655"/>
                    </a:lnTo>
                    <a:lnTo>
                      <a:pt x="496" y="659"/>
                    </a:lnTo>
                    <a:lnTo>
                      <a:pt x="480" y="664"/>
                    </a:lnTo>
                    <a:lnTo>
                      <a:pt x="466" y="671"/>
                    </a:lnTo>
                    <a:lnTo>
                      <a:pt x="450" y="677"/>
                    </a:lnTo>
                    <a:lnTo>
                      <a:pt x="436" y="686"/>
                    </a:lnTo>
                    <a:lnTo>
                      <a:pt x="422" y="694"/>
                    </a:lnTo>
                    <a:lnTo>
                      <a:pt x="408" y="702"/>
                    </a:lnTo>
                    <a:lnTo>
                      <a:pt x="395" y="712"/>
                    </a:lnTo>
                    <a:lnTo>
                      <a:pt x="382" y="723"/>
                    </a:lnTo>
                    <a:lnTo>
                      <a:pt x="370" y="733"/>
                    </a:lnTo>
                    <a:lnTo>
                      <a:pt x="358" y="745"/>
                    </a:lnTo>
                    <a:lnTo>
                      <a:pt x="346" y="758"/>
                    </a:lnTo>
                    <a:lnTo>
                      <a:pt x="337" y="770"/>
                    </a:lnTo>
                    <a:lnTo>
                      <a:pt x="326" y="785"/>
                    </a:lnTo>
                    <a:lnTo>
                      <a:pt x="316" y="799"/>
                    </a:lnTo>
                    <a:lnTo>
                      <a:pt x="308" y="813"/>
                    </a:lnTo>
                    <a:lnTo>
                      <a:pt x="300" y="829"/>
                    </a:lnTo>
                    <a:lnTo>
                      <a:pt x="291" y="846"/>
                    </a:lnTo>
                    <a:lnTo>
                      <a:pt x="284" y="862"/>
                    </a:lnTo>
                    <a:lnTo>
                      <a:pt x="278" y="879"/>
                    </a:lnTo>
                    <a:lnTo>
                      <a:pt x="273" y="897"/>
                    </a:lnTo>
                    <a:lnTo>
                      <a:pt x="269" y="916"/>
                    </a:lnTo>
                    <a:lnTo>
                      <a:pt x="264" y="934"/>
                    </a:lnTo>
                    <a:lnTo>
                      <a:pt x="262" y="954"/>
                    </a:lnTo>
                    <a:lnTo>
                      <a:pt x="259" y="973"/>
                    </a:lnTo>
                    <a:lnTo>
                      <a:pt x="258" y="994"/>
                    </a:lnTo>
                    <a:lnTo>
                      <a:pt x="257" y="1015"/>
                    </a:lnTo>
                    <a:lnTo>
                      <a:pt x="257" y="1015"/>
                    </a:lnTo>
                    <a:lnTo>
                      <a:pt x="258" y="1036"/>
                    </a:lnTo>
                    <a:lnTo>
                      <a:pt x="259" y="1056"/>
                    </a:lnTo>
                    <a:lnTo>
                      <a:pt x="262" y="1076"/>
                    </a:lnTo>
                    <a:lnTo>
                      <a:pt x="264" y="1095"/>
                    </a:lnTo>
                    <a:lnTo>
                      <a:pt x="269" y="1114"/>
                    </a:lnTo>
                    <a:lnTo>
                      <a:pt x="273" y="1132"/>
                    </a:lnTo>
                    <a:lnTo>
                      <a:pt x="278" y="1150"/>
                    </a:lnTo>
                    <a:lnTo>
                      <a:pt x="284" y="1167"/>
                    </a:lnTo>
                    <a:lnTo>
                      <a:pt x="291" y="1184"/>
                    </a:lnTo>
                    <a:lnTo>
                      <a:pt x="300" y="1200"/>
                    </a:lnTo>
                    <a:lnTo>
                      <a:pt x="308" y="1216"/>
                    </a:lnTo>
                    <a:lnTo>
                      <a:pt x="316" y="1230"/>
                    </a:lnTo>
                    <a:lnTo>
                      <a:pt x="326" y="1245"/>
                    </a:lnTo>
                    <a:lnTo>
                      <a:pt x="337" y="1259"/>
                    </a:lnTo>
                    <a:lnTo>
                      <a:pt x="346" y="1272"/>
                    </a:lnTo>
                    <a:lnTo>
                      <a:pt x="358" y="1284"/>
                    </a:lnTo>
                    <a:lnTo>
                      <a:pt x="370" y="1296"/>
                    </a:lnTo>
                    <a:lnTo>
                      <a:pt x="382" y="1307"/>
                    </a:lnTo>
                    <a:lnTo>
                      <a:pt x="395" y="1317"/>
                    </a:lnTo>
                    <a:lnTo>
                      <a:pt x="408" y="1327"/>
                    </a:lnTo>
                    <a:lnTo>
                      <a:pt x="422" y="1337"/>
                    </a:lnTo>
                    <a:lnTo>
                      <a:pt x="436" y="1345"/>
                    </a:lnTo>
                    <a:lnTo>
                      <a:pt x="450" y="1352"/>
                    </a:lnTo>
                    <a:lnTo>
                      <a:pt x="466" y="1359"/>
                    </a:lnTo>
                    <a:lnTo>
                      <a:pt x="480" y="1365"/>
                    </a:lnTo>
                    <a:lnTo>
                      <a:pt x="496" y="1370"/>
                    </a:lnTo>
                    <a:lnTo>
                      <a:pt x="511" y="1375"/>
                    </a:lnTo>
                    <a:lnTo>
                      <a:pt x="528" y="1378"/>
                    </a:lnTo>
                    <a:lnTo>
                      <a:pt x="543" y="1382"/>
                    </a:lnTo>
                    <a:lnTo>
                      <a:pt x="560" y="1383"/>
                    </a:lnTo>
                    <a:lnTo>
                      <a:pt x="577" y="1384"/>
                    </a:lnTo>
                    <a:lnTo>
                      <a:pt x="594" y="1385"/>
                    </a:lnTo>
                    <a:lnTo>
                      <a:pt x="594" y="1385"/>
                    </a:lnTo>
                    <a:lnTo>
                      <a:pt x="610" y="1385"/>
                    </a:lnTo>
                    <a:lnTo>
                      <a:pt x="627" y="1383"/>
                    </a:lnTo>
                    <a:lnTo>
                      <a:pt x="643" y="1382"/>
                    </a:lnTo>
                    <a:lnTo>
                      <a:pt x="659" y="1378"/>
                    </a:lnTo>
                    <a:lnTo>
                      <a:pt x="675" y="1375"/>
                    </a:lnTo>
                    <a:lnTo>
                      <a:pt x="690" y="1371"/>
                    </a:lnTo>
                    <a:lnTo>
                      <a:pt x="706" y="1365"/>
                    </a:lnTo>
                    <a:lnTo>
                      <a:pt x="720" y="1359"/>
                    </a:lnTo>
                    <a:lnTo>
                      <a:pt x="736" y="1353"/>
                    </a:lnTo>
                    <a:lnTo>
                      <a:pt x="750" y="1346"/>
                    </a:lnTo>
                    <a:lnTo>
                      <a:pt x="763" y="1338"/>
                    </a:lnTo>
                    <a:lnTo>
                      <a:pt x="776" y="1328"/>
                    </a:lnTo>
                    <a:lnTo>
                      <a:pt x="789" y="1319"/>
                    </a:lnTo>
                    <a:lnTo>
                      <a:pt x="801" y="1309"/>
                    </a:lnTo>
                    <a:lnTo>
                      <a:pt x="813" y="1297"/>
                    </a:lnTo>
                    <a:lnTo>
                      <a:pt x="825" y="1286"/>
                    </a:lnTo>
                    <a:lnTo>
                      <a:pt x="836" y="1273"/>
                    </a:lnTo>
                    <a:lnTo>
                      <a:pt x="847" y="1260"/>
                    </a:lnTo>
                    <a:lnTo>
                      <a:pt x="856" y="1247"/>
                    </a:lnTo>
                    <a:lnTo>
                      <a:pt x="866" y="1233"/>
                    </a:lnTo>
                    <a:lnTo>
                      <a:pt x="874" y="1218"/>
                    </a:lnTo>
                    <a:lnTo>
                      <a:pt x="883" y="1203"/>
                    </a:lnTo>
                    <a:lnTo>
                      <a:pt x="890" y="1186"/>
                    </a:lnTo>
                    <a:lnTo>
                      <a:pt x="896" y="1169"/>
                    </a:lnTo>
                    <a:lnTo>
                      <a:pt x="902" y="1153"/>
                    </a:lnTo>
                    <a:lnTo>
                      <a:pt x="908" y="1135"/>
                    </a:lnTo>
                    <a:lnTo>
                      <a:pt x="911" y="1116"/>
                    </a:lnTo>
                    <a:lnTo>
                      <a:pt x="915" y="1096"/>
                    </a:lnTo>
                    <a:lnTo>
                      <a:pt x="918" y="1077"/>
                    </a:lnTo>
                    <a:lnTo>
                      <a:pt x="921" y="1057"/>
                    </a:lnTo>
                    <a:lnTo>
                      <a:pt x="922" y="1037"/>
                    </a:lnTo>
                    <a:lnTo>
                      <a:pt x="922" y="1015"/>
                    </a:lnTo>
                    <a:lnTo>
                      <a:pt x="922" y="1015"/>
                    </a:lnTo>
                    <a:lnTo>
                      <a:pt x="922" y="994"/>
                    </a:lnTo>
                    <a:lnTo>
                      <a:pt x="921" y="973"/>
                    </a:lnTo>
                    <a:lnTo>
                      <a:pt x="918" y="953"/>
                    </a:lnTo>
                    <a:lnTo>
                      <a:pt x="915" y="934"/>
                    </a:lnTo>
                    <a:lnTo>
                      <a:pt x="911" y="915"/>
                    </a:lnTo>
                    <a:lnTo>
                      <a:pt x="906" y="897"/>
                    </a:lnTo>
                    <a:lnTo>
                      <a:pt x="902" y="879"/>
                    </a:lnTo>
                    <a:lnTo>
                      <a:pt x="896" y="861"/>
                    </a:lnTo>
                    <a:lnTo>
                      <a:pt x="889" y="844"/>
                    </a:lnTo>
                    <a:lnTo>
                      <a:pt x="881" y="829"/>
                    </a:lnTo>
                    <a:lnTo>
                      <a:pt x="874" y="813"/>
                    </a:lnTo>
                    <a:lnTo>
                      <a:pt x="865" y="798"/>
                    </a:lnTo>
                    <a:lnTo>
                      <a:pt x="856" y="784"/>
                    </a:lnTo>
                    <a:lnTo>
                      <a:pt x="846" y="770"/>
                    </a:lnTo>
                    <a:lnTo>
                      <a:pt x="836" y="757"/>
                    </a:lnTo>
                    <a:lnTo>
                      <a:pt x="824" y="745"/>
                    </a:lnTo>
                    <a:lnTo>
                      <a:pt x="813" y="733"/>
                    </a:lnTo>
                    <a:lnTo>
                      <a:pt x="801" y="721"/>
                    </a:lnTo>
                    <a:lnTo>
                      <a:pt x="788" y="712"/>
                    </a:lnTo>
                    <a:lnTo>
                      <a:pt x="775" y="702"/>
                    </a:lnTo>
                    <a:lnTo>
                      <a:pt x="762" y="693"/>
                    </a:lnTo>
                    <a:lnTo>
                      <a:pt x="749" y="684"/>
                    </a:lnTo>
                    <a:lnTo>
                      <a:pt x="734" y="677"/>
                    </a:lnTo>
                    <a:lnTo>
                      <a:pt x="720" y="670"/>
                    </a:lnTo>
                    <a:lnTo>
                      <a:pt x="705" y="664"/>
                    </a:lnTo>
                    <a:lnTo>
                      <a:pt x="690" y="659"/>
                    </a:lnTo>
                    <a:lnTo>
                      <a:pt x="675" y="655"/>
                    </a:lnTo>
                    <a:lnTo>
                      <a:pt x="658" y="651"/>
                    </a:lnTo>
                    <a:lnTo>
                      <a:pt x="643" y="649"/>
                    </a:lnTo>
                    <a:lnTo>
                      <a:pt x="626" y="646"/>
                    </a:lnTo>
                    <a:lnTo>
                      <a:pt x="610" y="645"/>
                    </a:lnTo>
                    <a:lnTo>
                      <a:pt x="594" y="644"/>
                    </a:lnTo>
                    <a:close/>
                    <a:moveTo>
                      <a:pt x="654" y="1615"/>
                    </a:moveTo>
                    <a:lnTo>
                      <a:pt x="654" y="1615"/>
                    </a:lnTo>
                    <a:lnTo>
                      <a:pt x="620" y="1614"/>
                    </a:lnTo>
                    <a:lnTo>
                      <a:pt x="586" y="1610"/>
                    </a:lnTo>
                    <a:lnTo>
                      <a:pt x="554" y="1605"/>
                    </a:lnTo>
                    <a:lnTo>
                      <a:pt x="524" y="1598"/>
                    </a:lnTo>
                    <a:lnTo>
                      <a:pt x="496" y="1589"/>
                    </a:lnTo>
                    <a:lnTo>
                      <a:pt x="468" y="1578"/>
                    </a:lnTo>
                    <a:lnTo>
                      <a:pt x="443" y="1566"/>
                    </a:lnTo>
                    <a:lnTo>
                      <a:pt x="418" y="1553"/>
                    </a:lnTo>
                    <a:lnTo>
                      <a:pt x="395" y="1538"/>
                    </a:lnTo>
                    <a:lnTo>
                      <a:pt x="373" y="1523"/>
                    </a:lnTo>
                    <a:lnTo>
                      <a:pt x="352" y="1506"/>
                    </a:lnTo>
                    <a:lnTo>
                      <a:pt x="332" y="1488"/>
                    </a:lnTo>
                    <a:lnTo>
                      <a:pt x="314" y="1470"/>
                    </a:lnTo>
                    <a:lnTo>
                      <a:pt x="296" y="1451"/>
                    </a:lnTo>
                    <a:lnTo>
                      <a:pt x="279" y="1431"/>
                    </a:lnTo>
                    <a:lnTo>
                      <a:pt x="264" y="1412"/>
                    </a:lnTo>
                    <a:lnTo>
                      <a:pt x="264" y="1590"/>
                    </a:lnTo>
                    <a:lnTo>
                      <a:pt x="0" y="1590"/>
                    </a:lnTo>
                    <a:lnTo>
                      <a:pt x="0" y="0"/>
                    </a:lnTo>
                    <a:lnTo>
                      <a:pt x="264" y="0"/>
                    </a:lnTo>
                    <a:lnTo>
                      <a:pt x="264" y="632"/>
                    </a:lnTo>
                    <a:lnTo>
                      <a:pt x="264" y="632"/>
                    </a:lnTo>
                    <a:lnTo>
                      <a:pt x="281" y="609"/>
                    </a:lnTo>
                    <a:lnTo>
                      <a:pt x="297" y="588"/>
                    </a:lnTo>
                    <a:lnTo>
                      <a:pt x="315" y="567"/>
                    </a:lnTo>
                    <a:lnTo>
                      <a:pt x="334" y="547"/>
                    </a:lnTo>
                    <a:lnTo>
                      <a:pt x="355" y="528"/>
                    </a:lnTo>
                    <a:lnTo>
                      <a:pt x="376" y="510"/>
                    </a:lnTo>
                    <a:lnTo>
                      <a:pt x="398" y="493"/>
                    </a:lnTo>
                    <a:lnTo>
                      <a:pt x="422" y="479"/>
                    </a:lnTo>
                    <a:lnTo>
                      <a:pt x="445" y="465"/>
                    </a:lnTo>
                    <a:lnTo>
                      <a:pt x="472" y="453"/>
                    </a:lnTo>
                    <a:lnTo>
                      <a:pt x="498" y="442"/>
                    </a:lnTo>
                    <a:lnTo>
                      <a:pt x="527" y="432"/>
                    </a:lnTo>
                    <a:lnTo>
                      <a:pt x="557" y="425"/>
                    </a:lnTo>
                    <a:lnTo>
                      <a:pt x="588" y="420"/>
                    </a:lnTo>
                    <a:lnTo>
                      <a:pt x="620" y="417"/>
                    </a:lnTo>
                    <a:lnTo>
                      <a:pt x="654" y="416"/>
                    </a:lnTo>
                    <a:lnTo>
                      <a:pt x="654" y="416"/>
                    </a:lnTo>
                    <a:lnTo>
                      <a:pt x="680" y="417"/>
                    </a:lnTo>
                    <a:lnTo>
                      <a:pt x="705" y="418"/>
                    </a:lnTo>
                    <a:lnTo>
                      <a:pt x="730" y="422"/>
                    </a:lnTo>
                    <a:lnTo>
                      <a:pt x="755" y="425"/>
                    </a:lnTo>
                    <a:lnTo>
                      <a:pt x="780" y="431"/>
                    </a:lnTo>
                    <a:lnTo>
                      <a:pt x="805" y="438"/>
                    </a:lnTo>
                    <a:lnTo>
                      <a:pt x="829" y="447"/>
                    </a:lnTo>
                    <a:lnTo>
                      <a:pt x="853" y="455"/>
                    </a:lnTo>
                    <a:lnTo>
                      <a:pt x="877" y="466"/>
                    </a:lnTo>
                    <a:lnTo>
                      <a:pt x="899" y="478"/>
                    </a:lnTo>
                    <a:lnTo>
                      <a:pt x="922" y="490"/>
                    </a:lnTo>
                    <a:lnTo>
                      <a:pt x="943" y="504"/>
                    </a:lnTo>
                    <a:lnTo>
                      <a:pt x="965" y="520"/>
                    </a:lnTo>
                    <a:lnTo>
                      <a:pt x="985" y="535"/>
                    </a:lnTo>
                    <a:lnTo>
                      <a:pt x="1006" y="553"/>
                    </a:lnTo>
                    <a:lnTo>
                      <a:pt x="1025" y="571"/>
                    </a:lnTo>
                    <a:lnTo>
                      <a:pt x="1043" y="591"/>
                    </a:lnTo>
                    <a:lnTo>
                      <a:pt x="1061" y="612"/>
                    </a:lnTo>
                    <a:lnTo>
                      <a:pt x="1077" y="634"/>
                    </a:lnTo>
                    <a:lnTo>
                      <a:pt x="1093" y="657"/>
                    </a:lnTo>
                    <a:lnTo>
                      <a:pt x="1107" y="681"/>
                    </a:lnTo>
                    <a:lnTo>
                      <a:pt x="1120" y="706"/>
                    </a:lnTo>
                    <a:lnTo>
                      <a:pt x="1133" y="732"/>
                    </a:lnTo>
                    <a:lnTo>
                      <a:pt x="1144" y="760"/>
                    </a:lnTo>
                    <a:lnTo>
                      <a:pt x="1155" y="788"/>
                    </a:lnTo>
                    <a:lnTo>
                      <a:pt x="1164" y="817"/>
                    </a:lnTo>
                    <a:lnTo>
                      <a:pt x="1172" y="848"/>
                    </a:lnTo>
                    <a:lnTo>
                      <a:pt x="1179" y="879"/>
                    </a:lnTo>
                    <a:lnTo>
                      <a:pt x="1184" y="911"/>
                    </a:lnTo>
                    <a:lnTo>
                      <a:pt x="1187" y="945"/>
                    </a:lnTo>
                    <a:lnTo>
                      <a:pt x="1189" y="979"/>
                    </a:lnTo>
                    <a:lnTo>
                      <a:pt x="1191" y="1015"/>
                    </a:lnTo>
                    <a:lnTo>
                      <a:pt x="1191" y="1015"/>
                    </a:lnTo>
                    <a:lnTo>
                      <a:pt x="1189" y="1050"/>
                    </a:lnTo>
                    <a:lnTo>
                      <a:pt x="1187" y="1084"/>
                    </a:lnTo>
                    <a:lnTo>
                      <a:pt x="1184" y="1118"/>
                    </a:lnTo>
                    <a:lnTo>
                      <a:pt x="1179" y="1151"/>
                    </a:lnTo>
                    <a:lnTo>
                      <a:pt x="1172" y="1182"/>
                    </a:lnTo>
                    <a:lnTo>
                      <a:pt x="1164" y="1212"/>
                    </a:lnTo>
                    <a:lnTo>
                      <a:pt x="1155" y="1242"/>
                    </a:lnTo>
                    <a:lnTo>
                      <a:pt x="1145" y="1271"/>
                    </a:lnTo>
                    <a:lnTo>
                      <a:pt x="1133" y="1297"/>
                    </a:lnTo>
                    <a:lnTo>
                      <a:pt x="1121" y="1323"/>
                    </a:lnTo>
                    <a:lnTo>
                      <a:pt x="1107" y="1348"/>
                    </a:lnTo>
                    <a:lnTo>
                      <a:pt x="1093" y="1374"/>
                    </a:lnTo>
                    <a:lnTo>
                      <a:pt x="1077" y="1396"/>
                    </a:lnTo>
                    <a:lnTo>
                      <a:pt x="1061" y="1418"/>
                    </a:lnTo>
                    <a:lnTo>
                      <a:pt x="1044" y="1439"/>
                    </a:lnTo>
                    <a:lnTo>
                      <a:pt x="1025" y="1458"/>
                    </a:lnTo>
                    <a:lnTo>
                      <a:pt x="1006" y="1477"/>
                    </a:lnTo>
                    <a:lnTo>
                      <a:pt x="986" y="1494"/>
                    </a:lnTo>
                    <a:lnTo>
                      <a:pt x="965" y="1511"/>
                    </a:lnTo>
                    <a:lnTo>
                      <a:pt x="945" y="1525"/>
                    </a:lnTo>
                    <a:lnTo>
                      <a:pt x="922" y="1540"/>
                    </a:lnTo>
                    <a:lnTo>
                      <a:pt x="900" y="1553"/>
                    </a:lnTo>
                    <a:lnTo>
                      <a:pt x="877" y="1565"/>
                    </a:lnTo>
                    <a:lnTo>
                      <a:pt x="854" y="1574"/>
                    </a:lnTo>
                    <a:lnTo>
                      <a:pt x="830" y="1584"/>
                    </a:lnTo>
                    <a:lnTo>
                      <a:pt x="805" y="1592"/>
                    </a:lnTo>
                    <a:lnTo>
                      <a:pt x="781" y="1598"/>
                    </a:lnTo>
                    <a:lnTo>
                      <a:pt x="756" y="1604"/>
                    </a:lnTo>
                    <a:lnTo>
                      <a:pt x="731" y="1609"/>
                    </a:lnTo>
                    <a:lnTo>
                      <a:pt x="706" y="1611"/>
                    </a:lnTo>
                    <a:lnTo>
                      <a:pt x="680" y="1614"/>
                    </a:lnTo>
                    <a:lnTo>
                      <a:pt x="654" y="16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7"/>
              <p:cNvSpPr>
                <a:spLocks noEditPoints="1"/>
              </p:cNvSpPr>
              <p:nvPr userDrawn="1"/>
            </p:nvSpPr>
            <p:spPr bwMode="auto">
              <a:xfrm>
                <a:off x="5365750" y="3117850"/>
                <a:ext cx="973138" cy="952500"/>
              </a:xfrm>
              <a:custGeom>
                <a:avLst/>
                <a:gdLst>
                  <a:gd name="T0" fmla="*/ 551 w 1226"/>
                  <a:gd name="T1" fmla="*/ 235 h 1200"/>
                  <a:gd name="T2" fmla="*/ 465 w 1226"/>
                  <a:gd name="T3" fmla="*/ 260 h 1200"/>
                  <a:gd name="T4" fmla="*/ 394 w 1226"/>
                  <a:gd name="T5" fmla="*/ 304 h 1200"/>
                  <a:gd name="T6" fmla="*/ 335 w 1226"/>
                  <a:gd name="T7" fmla="*/ 365 h 1200"/>
                  <a:gd name="T8" fmla="*/ 293 w 1226"/>
                  <a:gd name="T9" fmla="*/ 439 h 1200"/>
                  <a:gd name="T10" fmla="*/ 268 w 1226"/>
                  <a:gd name="T11" fmla="*/ 525 h 1200"/>
                  <a:gd name="T12" fmla="*/ 262 w 1226"/>
                  <a:gd name="T13" fmla="*/ 599 h 1200"/>
                  <a:gd name="T14" fmla="*/ 273 w 1226"/>
                  <a:gd name="T15" fmla="*/ 691 h 1200"/>
                  <a:gd name="T16" fmla="*/ 303 w 1226"/>
                  <a:gd name="T17" fmla="*/ 776 h 1200"/>
                  <a:gd name="T18" fmla="*/ 350 w 1226"/>
                  <a:gd name="T19" fmla="*/ 849 h 1200"/>
                  <a:gd name="T20" fmla="*/ 413 w 1226"/>
                  <a:gd name="T21" fmla="*/ 907 h 1200"/>
                  <a:gd name="T22" fmla="*/ 488 w 1226"/>
                  <a:gd name="T23" fmla="*/ 949 h 1200"/>
                  <a:gd name="T24" fmla="*/ 575 w 1226"/>
                  <a:gd name="T25" fmla="*/ 969 h 1200"/>
                  <a:gd name="T26" fmla="*/ 653 w 1226"/>
                  <a:gd name="T27" fmla="*/ 969 h 1200"/>
                  <a:gd name="T28" fmla="*/ 741 w 1226"/>
                  <a:gd name="T29" fmla="*/ 949 h 1200"/>
                  <a:gd name="T30" fmla="*/ 818 w 1226"/>
                  <a:gd name="T31" fmla="*/ 909 h 1200"/>
                  <a:gd name="T32" fmla="*/ 879 w 1226"/>
                  <a:gd name="T33" fmla="*/ 851 h 1200"/>
                  <a:gd name="T34" fmla="*/ 924 w 1226"/>
                  <a:gd name="T35" fmla="*/ 778 h 1200"/>
                  <a:gd name="T36" fmla="*/ 953 w 1226"/>
                  <a:gd name="T37" fmla="*/ 695 h 1200"/>
                  <a:gd name="T38" fmla="*/ 962 w 1226"/>
                  <a:gd name="T39" fmla="*/ 604 h 1200"/>
                  <a:gd name="T40" fmla="*/ 955 w 1226"/>
                  <a:gd name="T41" fmla="*/ 529 h 1200"/>
                  <a:gd name="T42" fmla="*/ 930 w 1226"/>
                  <a:gd name="T43" fmla="*/ 443 h 1200"/>
                  <a:gd name="T44" fmla="*/ 886 w 1226"/>
                  <a:gd name="T45" fmla="*/ 366 h 1200"/>
                  <a:gd name="T46" fmla="*/ 826 w 1226"/>
                  <a:gd name="T47" fmla="*/ 305 h 1200"/>
                  <a:gd name="T48" fmla="*/ 752 w 1226"/>
                  <a:gd name="T49" fmla="*/ 260 h 1200"/>
                  <a:gd name="T50" fmla="*/ 666 w 1226"/>
                  <a:gd name="T51" fmla="*/ 235 h 1200"/>
                  <a:gd name="T52" fmla="*/ 609 w 1226"/>
                  <a:gd name="T53" fmla="*/ 1200 h 1200"/>
                  <a:gd name="T54" fmla="*/ 452 w 1226"/>
                  <a:gd name="T55" fmla="*/ 1182 h 1200"/>
                  <a:gd name="T56" fmla="*/ 313 w 1226"/>
                  <a:gd name="T57" fmla="*/ 1128 h 1200"/>
                  <a:gd name="T58" fmla="*/ 193 w 1226"/>
                  <a:gd name="T59" fmla="*/ 1045 h 1200"/>
                  <a:gd name="T60" fmla="*/ 100 w 1226"/>
                  <a:gd name="T61" fmla="*/ 937 h 1200"/>
                  <a:gd name="T62" fmla="*/ 34 w 1226"/>
                  <a:gd name="T63" fmla="*/ 808 h 1200"/>
                  <a:gd name="T64" fmla="*/ 2 w 1226"/>
                  <a:gd name="T65" fmla="*/ 665 h 1200"/>
                  <a:gd name="T66" fmla="*/ 2 w 1226"/>
                  <a:gd name="T67" fmla="*/ 542 h 1200"/>
                  <a:gd name="T68" fmla="*/ 34 w 1226"/>
                  <a:gd name="T69" fmla="*/ 396 h 1200"/>
                  <a:gd name="T70" fmla="*/ 100 w 1226"/>
                  <a:gd name="T71" fmla="*/ 267 h 1200"/>
                  <a:gd name="T72" fmla="*/ 195 w 1226"/>
                  <a:gd name="T73" fmla="*/ 157 h 1200"/>
                  <a:gd name="T74" fmla="*/ 315 w 1226"/>
                  <a:gd name="T75" fmla="*/ 73 h 1200"/>
                  <a:gd name="T76" fmla="*/ 456 w 1226"/>
                  <a:gd name="T77" fmla="*/ 19 h 1200"/>
                  <a:gd name="T78" fmla="*/ 613 w 1226"/>
                  <a:gd name="T79" fmla="*/ 0 h 1200"/>
                  <a:gd name="T80" fmla="*/ 741 w 1226"/>
                  <a:gd name="T81" fmla="*/ 12 h 1200"/>
                  <a:gd name="T82" fmla="*/ 886 w 1226"/>
                  <a:gd name="T83" fmla="*/ 58 h 1200"/>
                  <a:gd name="T84" fmla="*/ 1009 w 1226"/>
                  <a:gd name="T85" fmla="*/ 137 h 1200"/>
                  <a:gd name="T86" fmla="*/ 1109 w 1226"/>
                  <a:gd name="T87" fmla="*/ 240 h 1200"/>
                  <a:gd name="T88" fmla="*/ 1180 w 1226"/>
                  <a:gd name="T89" fmla="*/ 365 h 1200"/>
                  <a:gd name="T90" fmla="*/ 1219 w 1226"/>
                  <a:gd name="T91" fmla="*/ 507 h 1200"/>
                  <a:gd name="T92" fmla="*/ 1225 w 1226"/>
                  <a:gd name="T93" fmla="*/ 629 h 1200"/>
                  <a:gd name="T94" fmla="*/ 1200 w 1226"/>
                  <a:gd name="T95" fmla="*/ 777 h 1200"/>
                  <a:gd name="T96" fmla="*/ 1140 w 1226"/>
                  <a:gd name="T97" fmla="*/ 910 h 1200"/>
                  <a:gd name="T98" fmla="*/ 1051 w 1226"/>
                  <a:gd name="T99" fmla="*/ 1023 h 1200"/>
                  <a:gd name="T100" fmla="*/ 936 w 1226"/>
                  <a:gd name="T101" fmla="*/ 1113 h 1200"/>
                  <a:gd name="T102" fmla="*/ 797 w 1226"/>
                  <a:gd name="T103" fmla="*/ 1173 h 1200"/>
                  <a:gd name="T104" fmla="*/ 642 w 1226"/>
                  <a:gd name="T105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26" h="1200">
                    <a:moveTo>
                      <a:pt x="609" y="230"/>
                    </a:moveTo>
                    <a:lnTo>
                      <a:pt x="609" y="230"/>
                    </a:lnTo>
                    <a:lnTo>
                      <a:pt x="590" y="231"/>
                    </a:lnTo>
                    <a:lnTo>
                      <a:pt x="570" y="233"/>
                    </a:lnTo>
                    <a:lnTo>
                      <a:pt x="551" y="235"/>
                    </a:lnTo>
                    <a:lnTo>
                      <a:pt x="533" y="239"/>
                    </a:lnTo>
                    <a:lnTo>
                      <a:pt x="516" y="242"/>
                    </a:lnTo>
                    <a:lnTo>
                      <a:pt x="499" y="247"/>
                    </a:lnTo>
                    <a:lnTo>
                      <a:pt x="482" y="253"/>
                    </a:lnTo>
                    <a:lnTo>
                      <a:pt x="465" y="260"/>
                    </a:lnTo>
                    <a:lnTo>
                      <a:pt x="450" y="267"/>
                    </a:lnTo>
                    <a:lnTo>
                      <a:pt x="436" y="276"/>
                    </a:lnTo>
                    <a:lnTo>
                      <a:pt x="421" y="284"/>
                    </a:lnTo>
                    <a:lnTo>
                      <a:pt x="407" y="293"/>
                    </a:lnTo>
                    <a:lnTo>
                      <a:pt x="394" y="304"/>
                    </a:lnTo>
                    <a:lnTo>
                      <a:pt x="381" y="315"/>
                    </a:lnTo>
                    <a:lnTo>
                      <a:pt x="369" y="327"/>
                    </a:lnTo>
                    <a:lnTo>
                      <a:pt x="357" y="339"/>
                    </a:lnTo>
                    <a:lnTo>
                      <a:pt x="346" y="352"/>
                    </a:lnTo>
                    <a:lnTo>
                      <a:pt x="335" y="365"/>
                    </a:lnTo>
                    <a:lnTo>
                      <a:pt x="326" y="378"/>
                    </a:lnTo>
                    <a:lnTo>
                      <a:pt x="316" y="394"/>
                    </a:lnTo>
                    <a:lnTo>
                      <a:pt x="308" y="408"/>
                    </a:lnTo>
                    <a:lnTo>
                      <a:pt x="301" y="424"/>
                    </a:lnTo>
                    <a:lnTo>
                      <a:pt x="293" y="439"/>
                    </a:lnTo>
                    <a:lnTo>
                      <a:pt x="287" y="456"/>
                    </a:lnTo>
                    <a:lnTo>
                      <a:pt x="281" y="473"/>
                    </a:lnTo>
                    <a:lnTo>
                      <a:pt x="277" y="489"/>
                    </a:lnTo>
                    <a:lnTo>
                      <a:pt x="272" y="507"/>
                    </a:lnTo>
                    <a:lnTo>
                      <a:pt x="268" y="525"/>
                    </a:lnTo>
                    <a:lnTo>
                      <a:pt x="266" y="543"/>
                    </a:lnTo>
                    <a:lnTo>
                      <a:pt x="265" y="561"/>
                    </a:lnTo>
                    <a:lnTo>
                      <a:pt x="264" y="580"/>
                    </a:lnTo>
                    <a:lnTo>
                      <a:pt x="262" y="599"/>
                    </a:lnTo>
                    <a:lnTo>
                      <a:pt x="262" y="599"/>
                    </a:lnTo>
                    <a:lnTo>
                      <a:pt x="264" y="618"/>
                    </a:lnTo>
                    <a:lnTo>
                      <a:pt x="265" y="637"/>
                    </a:lnTo>
                    <a:lnTo>
                      <a:pt x="266" y="655"/>
                    </a:lnTo>
                    <a:lnTo>
                      <a:pt x="270" y="673"/>
                    </a:lnTo>
                    <a:lnTo>
                      <a:pt x="273" y="691"/>
                    </a:lnTo>
                    <a:lnTo>
                      <a:pt x="278" y="709"/>
                    </a:lnTo>
                    <a:lnTo>
                      <a:pt x="283" y="727"/>
                    </a:lnTo>
                    <a:lnTo>
                      <a:pt x="289" y="744"/>
                    </a:lnTo>
                    <a:lnTo>
                      <a:pt x="296" y="760"/>
                    </a:lnTo>
                    <a:lnTo>
                      <a:pt x="303" y="776"/>
                    </a:lnTo>
                    <a:lnTo>
                      <a:pt x="311" y="792"/>
                    </a:lnTo>
                    <a:lnTo>
                      <a:pt x="320" y="807"/>
                    </a:lnTo>
                    <a:lnTo>
                      <a:pt x="329" y="821"/>
                    </a:lnTo>
                    <a:lnTo>
                      <a:pt x="339" y="836"/>
                    </a:lnTo>
                    <a:lnTo>
                      <a:pt x="350" y="849"/>
                    </a:lnTo>
                    <a:lnTo>
                      <a:pt x="361" y="862"/>
                    </a:lnTo>
                    <a:lnTo>
                      <a:pt x="373" y="874"/>
                    </a:lnTo>
                    <a:lnTo>
                      <a:pt x="385" y="886"/>
                    </a:lnTo>
                    <a:lnTo>
                      <a:pt x="398" y="898"/>
                    </a:lnTo>
                    <a:lnTo>
                      <a:pt x="413" y="907"/>
                    </a:lnTo>
                    <a:lnTo>
                      <a:pt x="426" y="917"/>
                    </a:lnTo>
                    <a:lnTo>
                      <a:pt x="441" y="926"/>
                    </a:lnTo>
                    <a:lnTo>
                      <a:pt x="457" y="935"/>
                    </a:lnTo>
                    <a:lnTo>
                      <a:pt x="473" y="942"/>
                    </a:lnTo>
                    <a:lnTo>
                      <a:pt x="488" y="949"/>
                    </a:lnTo>
                    <a:lnTo>
                      <a:pt x="505" y="955"/>
                    </a:lnTo>
                    <a:lnTo>
                      <a:pt x="522" y="960"/>
                    </a:lnTo>
                    <a:lnTo>
                      <a:pt x="539" y="964"/>
                    </a:lnTo>
                    <a:lnTo>
                      <a:pt x="557" y="967"/>
                    </a:lnTo>
                    <a:lnTo>
                      <a:pt x="575" y="969"/>
                    </a:lnTo>
                    <a:lnTo>
                      <a:pt x="594" y="971"/>
                    </a:lnTo>
                    <a:lnTo>
                      <a:pt x="613" y="972"/>
                    </a:lnTo>
                    <a:lnTo>
                      <a:pt x="613" y="972"/>
                    </a:lnTo>
                    <a:lnTo>
                      <a:pt x="634" y="971"/>
                    </a:lnTo>
                    <a:lnTo>
                      <a:pt x="653" y="969"/>
                    </a:lnTo>
                    <a:lnTo>
                      <a:pt x="672" y="967"/>
                    </a:lnTo>
                    <a:lnTo>
                      <a:pt x="690" y="964"/>
                    </a:lnTo>
                    <a:lnTo>
                      <a:pt x="708" y="960"/>
                    </a:lnTo>
                    <a:lnTo>
                      <a:pt x="725" y="955"/>
                    </a:lnTo>
                    <a:lnTo>
                      <a:pt x="741" y="949"/>
                    </a:lnTo>
                    <a:lnTo>
                      <a:pt x="758" y="942"/>
                    </a:lnTo>
                    <a:lnTo>
                      <a:pt x="774" y="935"/>
                    </a:lnTo>
                    <a:lnTo>
                      <a:pt x="789" y="926"/>
                    </a:lnTo>
                    <a:lnTo>
                      <a:pt x="803" y="918"/>
                    </a:lnTo>
                    <a:lnTo>
                      <a:pt x="818" y="909"/>
                    </a:lnTo>
                    <a:lnTo>
                      <a:pt x="831" y="898"/>
                    </a:lnTo>
                    <a:lnTo>
                      <a:pt x="844" y="887"/>
                    </a:lnTo>
                    <a:lnTo>
                      <a:pt x="856" y="875"/>
                    </a:lnTo>
                    <a:lnTo>
                      <a:pt x="868" y="863"/>
                    </a:lnTo>
                    <a:lnTo>
                      <a:pt x="879" y="851"/>
                    </a:lnTo>
                    <a:lnTo>
                      <a:pt x="889" y="837"/>
                    </a:lnTo>
                    <a:lnTo>
                      <a:pt x="899" y="824"/>
                    </a:lnTo>
                    <a:lnTo>
                      <a:pt x="908" y="809"/>
                    </a:lnTo>
                    <a:lnTo>
                      <a:pt x="917" y="794"/>
                    </a:lnTo>
                    <a:lnTo>
                      <a:pt x="924" y="778"/>
                    </a:lnTo>
                    <a:lnTo>
                      <a:pt x="931" y="763"/>
                    </a:lnTo>
                    <a:lnTo>
                      <a:pt x="938" y="746"/>
                    </a:lnTo>
                    <a:lnTo>
                      <a:pt x="943" y="729"/>
                    </a:lnTo>
                    <a:lnTo>
                      <a:pt x="948" y="713"/>
                    </a:lnTo>
                    <a:lnTo>
                      <a:pt x="953" y="695"/>
                    </a:lnTo>
                    <a:lnTo>
                      <a:pt x="956" y="677"/>
                    </a:lnTo>
                    <a:lnTo>
                      <a:pt x="959" y="659"/>
                    </a:lnTo>
                    <a:lnTo>
                      <a:pt x="961" y="641"/>
                    </a:lnTo>
                    <a:lnTo>
                      <a:pt x="962" y="622"/>
                    </a:lnTo>
                    <a:lnTo>
                      <a:pt x="962" y="604"/>
                    </a:lnTo>
                    <a:lnTo>
                      <a:pt x="962" y="604"/>
                    </a:lnTo>
                    <a:lnTo>
                      <a:pt x="962" y="585"/>
                    </a:lnTo>
                    <a:lnTo>
                      <a:pt x="961" y="566"/>
                    </a:lnTo>
                    <a:lnTo>
                      <a:pt x="959" y="547"/>
                    </a:lnTo>
                    <a:lnTo>
                      <a:pt x="955" y="529"/>
                    </a:lnTo>
                    <a:lnTo>
                      <a:pt x="951" y="511"/>
                    </a:lnTo>
                    <a:lnTo>
                      <a:pt x="948" y="493"/>
                    </a:lnTo>
                    <a:lnTo>
                      <a:pt x="942" y="476"/>
                    </a:lnTo>
                    <a:lnTo>
                      <a:pt x="936" y="458"/>
                    </a:lnTo>
                    <a:lnTo>
                      <a:pt x="930" y="443"/>
                    </a:lnTo>
                    <a:lnTo>
                      <a:pt x="922" y="426"/>
                    </a:lnTo>
                    <a:lnTo>
                      <a:pt x="914" y="411"/>
                    </a:lnTo>
                    <a:lnTo>
                      <a:pt x="905" y="395"/>
                    </a:lnTo>
                    <a:lnTo>
                      <a:pt x="895" y="381"/>
                    </a:lnTo>
                    <a:lnTo>
                      <a:pt x="886" y="366"/>
                    </a:lnTo>
                    <a:lnTo>
                      <a:pt x="875" y="353"/>
                    </a:lnTo>
                    <a:lnTo>
                      <a:pt x="863" y="340"/>
                    </a:lnTo>
                    <a:lnTo>
                      <a:pt x="851" y="328"/>
                    </a:lnTo>
                    <a:lnTo>
                      <a:pt x="839" y="316"/>
                    </a:lnTo>
                    <a:lnTo>
                      <a:pt x="826" y="305"/>
                    </a:lnTo>
                    <a:lnTo>
                      <a:pt x="812" y="295"/>
                    </a:lnTo>
                    <a:lnTo>
                      <a:pt x="797" y="285"/>
                    </a:lnTo>
                    <a:lnTo>
                      <a:pt x="783" y="276"/>
                    </a:lnTo>
                    <a:lnTo>
                      <a:pt x="768" y="267"/>
                    </a:lnTo>
                    <a:lnTo>
                      <a:pt x="752" y="260"/>
                    </a:lnTo>
                    <a:lnTo>
                      <a:pt x="735" y="253"/>
                    </a:lnTo>
                    <a:lnTo>
                      <a:pt x="719" y="247"/>
                    </a:lnTo>
                    <a:lnTo>
                      <a:pt x="702" y="242"/>
                    </a:lnTo>
                    <a:lnTo>
                      <a:pt x="684" y="239"/>
                    </a:lnTo>
                    <a:lnTo>
                      <a:pt x="666" y="235"/>
                    </a:lnTo>
                    <a:lnTo>
                      <a:pt x="647" y="233"/>
                    </a:lnTo>
                    <a:lnTo>
                      <a:pt x="629" y="231"/>
                    </a:lnTo>
                    <a:lnTo>
                      <a:pt x="609" y="230"/>
                    </a:lnTo>
                    <a:close/>
                    <a:moveTo>
                      <a:pt x="609" y="1200"/>
                    </a:moveTo>
                    <a:lnTo>
                      <a:pt x="609" y="1200"/>
                    </a:lnTo>
                    <a:lnTo>
                      <a:pt x="576" y="1200"/>
                    </a:lnTo>
                    <a:lnTo>
                      <a:pt x="544" y="1198"/>
                    </a:lnTo>
                    <a:lnTo>
                      <a:pt x="513" y="1194"/>
                    </a:lnTo>
                    <a:lnTo>
                      <a:pt x="482" y="1188"/>
                    </a:lnTo>
                    <a:lnTo>
                      <a:pt x="452" y="1182"/>
                    </a:lnTo>
                    <a:lnTo>
                      <a:pt x="422" y="1174"/>
                    </a:lnTo>
                    <a:lnTo>
                      <a:pt x="394" y="1164"/>
                    </a:lnTo>
                    <a:lnTo>
                      <a:pt x="366" y="1153"/>
                    </a:lnTo>
                    <a:lnTo>
                      <a:pt x="339" y="1141"/>
                    </a:lnTo>
                    <a:lnTo>
                      <a:pt x="313" y="1128"/>
                    </a:lnTo>
                    <a:lnTo>
                      <a:pt x="286" y="1114"/>
                    </a:lnTo>
                    <a:lnTo>
                      <a:pt x="262" y="1098"/>
                    </a:lnTo>
                    <a:lnTo>
                      <a:pt x="238" y="1082"/>
                    </a:lnTo>
                    <a:lnTo>
                      <a:pt x="216" y="1064"/>
                    </a:lnTo>
                    <a:lnTo>
                      <a:pt x="193" y="1045"/>
                    </a:lnTo>
                    <a:lnTo>
                      <a:pt x="173" y="1026"/>
                    </a:lnTo>
                    <a:lnTo>
                      <a:pt x="152" y="1004"/>
                    </a:lnTo>
                    <a:lnTo>
                      <a:pt x="133" y="983"/>
                    </a:lnTo>
                    <a:lnTo>
                      <a:pt x="117" y="960"/>
                    </a:lnTo>
                    <a:lnTo>
                      <a:pt x="100" y="937"/>
                    </a:lnTo>
                    <a:lnTo>
                      <a:pt x="84" y="912"/>
                    </a:lnTo>
                    <a:lnTo>
                      <a:pt x="70" y="887"/>
                    </a:lnTo>
                    <a:lnTo>
                      <a:pt x="57" y="862"/>
                    </a:lnTo>
                    <a:lnTo>
                      <a:pt x="45" y="836"/>
                    </a:lnTo>
                    <a:lnTo>
                      <a:pt x="34" y="808"/>
                    </a:lnTo>
                    <a:lnTo>
                      <a:pt x="26" y="781"/>
                    </a:lnTo>
                    <a:lnTo>
                      <a:pt x="18" y="752"/>
                    </a:lnTo>
                    <a:lnTo>
                      <a:pt x="10" y="723"/>
                    </a:lnTo>
                    <a:lnTo>
                      <a:pt x="6" y="694"/>
                    </a:lnTo>
                    <a:lnTo>
                      <a:pt x="2" y="665"/>
                    </a:lnTo>
                    <a:lnTo>
                      <a:pt x="0" y="63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573"/>
                    </a:lnTo>
                    <a:lnTo>
                      <a:pt x="2" y="542"/>
                    </a:lnTo>
                    <a:lnTo>
                      <a:pt x="6" y="512"/>
                    </a:lnTo>
                    <a:lnTo>
                      <a:pt x="12" y="482"/>
                    </a:lnTo>
                    <a:lnTo>
                      <a:pt x="18" y="454"/>
                    </a:lnTo>
                    <a:lnTo>
                      <a:pt x="26" y="425"/>
                    </a:lnTo>
                    <a:lnTo>
                      <a:pt x="34" y="396"/>
                    </a:lnTo>
                    <a:lnTo>
                      <a:pt x="45" y="370"/>
                    </a:lnTo>
                    <a:lnTo>
                      <a:pt x="57" y="342"/>
                    </a:lnTo>
                    <a:lnTo>
                      <a:pt x="70" y="316"/>
                    </a:lnTo>
                    <a:lnTo>
                      <a:pt x="84" y="291"/>
                    </a:lnTo>
                    <a:lnTo>
                      <a:pt x="100" y="267"/>
                    </a:lnTo>
                    <a:lnTo>
                      <a:pt x="117" y="243"/>
                    </a:lnTo>
                    <a:lnTo>
                      <a:pt x="135" y="221"/>
                    </a:lnTo>
                    <a:lnTo>
                      <a:pt x="154" y="198"/>
                    </a:lnTo>
                    <a:lnTo>
                      <a:pt x="174" y="178"/>
                    </a:lnTo>
                    <a:lnTo>
                      <a:pt x="195" y="157"/>
                    </a:lnTo>
                    <a:lnTo>
                      <a:pt x="217" y="138"/>
                    </a:lnTo>
                    <a:lnTo>
                      <a:pt x="240" y="120"/>
                    </a:lnTo>
                    <a:lnTo>
                      <a:pt x="264" y="104"/>
                    </a:lnTo>
                    <a:lnTo>
                      <a:pt x="289" y="88"/>
                    </a:lnTo>
                    <a:lnTo>
                      <a:pt x="315" y="73"/>
                    </a:lnTo>
                    <a:lnTo>
                      <a:pt x="341" y="59"/>
                    </a:lnTo>
                    <a:lnTo>
                      <a:pt x="369" y="47"/>
                    </a:lnTo>
                    <a:lnTo>
                      <a:pt x="397" y="37"/>
                    </a:lnTo>
                    <a:lnTo>
                      <a:pt x="426" y="27"/>
                    </a:lnTo>
                    <a:lnTo>
                      <a:pt x="456" y="19"/>
                    </a:lnTo>
                    <a:lnTo>
                      <a:pt x="486" y="12"/>
                    </a:lnTo>
                    <a:lnTo>
                      <a:pt x="517" y="7"/>
                    </a:lnTo>
                    <a:lnTo>
                      <a:pt x="549" y="3"/>
                    </a:lnTo>
                    <a:lnTo>
                      <a:pt x="581" y="1"/>
                    </a:lnTo>
                    <a:lnTo>
                      <a:pt x="613" y="0"/>
                    </a:lnTo>
                    <a:lnTo>
                      <a:pt x="613" y="0"/>
                    </a:lnTo>
                    <a:lnTo>
                      <a:pt x="647" y="1"/>
                    </a:lnTo>
                    <a:lnTo>
                      <a:pt x="679" y="3"/>
                    </a:lnTo>
                    <a:lnTo>
                      <a:pt x="710" y="7"/>
                    </a:lnTo>
                    <a:lnTo>
                      <a:pt x="741" y="12"/>
                    </a:lnTo>
                    <a:lnTo>
                      <a:pt x="771" y="19"/>
                    </a:lnTo>
                    <a:lnTo>
                      <a:pt x="801" y="27"/>
                    </a:lnTo>
                    <a:lnTo>
                      <a:pt x="830" y="35"/>
                    </a:lnTo>
                    <a:lnTo>
                      <a:pt x="858" y="46"/>
                    </a:lnTo>
                    <a:lnTo>
                      <a:pt x="886" y="58"/>
                    </a:lnTo>
                    <a:lnTo>
                      <a:pt x="912" y="73"/>
                    </a:lnTo>
                    <a:lnTo>
                      <a:pt x="937" y="87"/>
                    </a:lnTo>
                    <a:lnTo>
                      <a:pt x="962" y="102"/>
                    </a:lnTo>
                    <a:lnTo>
                      <a:pt x="986" y="119"/>
                    </a:lnTo>
                    <a:lnTo>
                      <a:pt x="1009" y="137"/>
                    </a:lnTo>
                    <a:lnTo>
                      <a:pt x="1031" y="155"/>
                    </a:lnTo>
                    <a:lnTo>
                      <a:pt x="1052" y="175"/>
                    </a:lnTo>
                    <a:lnTo>
                      <a:pt x="1072" y="196"/>
                    </a:lnTo>
                    <a:lnTo>
                      <a:pt x="1091" y="218"/>
                    </a:lnTo>
                    <a:lnTo>
                      <a:pt x="1109" y="240"/>
                    </a:lnTo>
                    <a:lnTo>
                      <a:pt x="1125" y="264"/>
                    </a:lnTo>
                    <a:lnTo>
                      <a:pt x="1140" y="289"/>
                    </a:lnTo>
                    <a:lnTo>
                      <a:pt x="1154" y="314"/>
                    </a:lnTo>
                    <a:lnTo>
                      <a:pt x="1168" y="339"/>
                    </a:lnTo>
                    <a:lnTo>
                      <a:pt x="1180" y="365"/>
                    </a:lnTo>
                    <a:lnTo>
                      <a:pt x="1190" y="393"/>
                    </a:lnTo>
                    <a:lnTo>
                      <a:pt x="1200" y="420"/>
                    </a:lnTo>
                    <a:lnTo>
                      <a:pt x="1207" y="449"/>
                    </a:lnTo>
                    <a:lnTo>
                      <a:pt x="1214" y="479"/>
                    </a:lnTo>
                    <a:lnTo>
                      <a:pt x="1219" y="507"/>
                    </a:lnTo>
                    <a:lnTo>
                      <a:pt x="1223" y="537"/>
                    </a:lnTo>
                    <a:lnTo>
                      <a:pt x="1225" y="568"/>
                    </a:lnTo>
                    <a:lnTo>
                      <a:pt x="1226" y="599"/>
                    </a:lnTo>
                    <a:lnTo>
                      <a:pt x="1226" y="599"/>
                    </a:lnTo>
                    <a:lnTo>
                      <a:pt x="1225" y="629"/>
                    </a:lnTo>
                    <a:lnTo>
                      <a:pt x="1223" y="660"/>
                    </a:lnTo>
                    <a:lnTo>
                      <a:pt x="1219" y="690"/>
                    </a:lnTo>
                    <a:lnTo>
                      <a:pt x="1214" y="720"/>
                    </a:lnTo>
                    <a:lnTo>
                      <a:pt x="1207" y="749"/>
                    </a:lnTo>
                    <a:lnTo>
                      <a:pt x="1200" y="777"/>
                    </a:lnTo>
                    <a:lnTo>
                      <a:pt x="1190" y="805"/>
                    </a:lnTo>
                    <a:lnTo>
                      <a:pt x="1180" y="832"/>
                    </a:lnTo>
                    <a:lnTo>
                      <a:pt x="1168" y="858"/>
                    </a:lnTo>
                    <a:lnTo>
                      <a:pt x="1154" y="885"/>
                    </a:lnTo>
                    <a:lnTo>
                      <a:pt x="1140" y="910"/>
                    </a:lnTo>
                    <a:lnTo>
                      <a:pt x="1125" y="934"/>
                    </a:lnTo>
                    <a:lnTo>
                      <a:pt x="1108" y="958"/>
                    </a:lnTo>
                    <a:lnTo>
                      <a:pt x="1090" y="980"/>
                    </a:lnTo>
                    <a:lnTo>
                      <a:pt x="1071" y="1002"/>
                    </a:lnTo>
                    <a:lnTo>
                      <a:pt x="1051" y="1023"/>
                    </a:lnTo>
                    <a:lnTo>
                      <a:pt x="1029" y="1044"/>
                    </a:lnTo>
                    <a:lnTo>
                      <a:pt x="1008" y="1061"/>
                    </a:lnTo>
                    <a:lnTo>
                      <a:pt x="985" y="1081"/>
                    </a:lnTo>
                    <a:lnTo>
                      <a:pt x="960" y="1097"/>
                    </a:lnTo>
                    <a:lnTo>
                      <a:pt x="936" y="1113"/>
                    </a:lnTo>
                    <a:lnTo>
                      <a:pt x="910" y="1127"/>
                    </a:lnTo>
                    <a:lnTo>
                      <a:pt x="883" y="1140"/>
                    </a:lnTo>
                    <a:lnTo>
                      <a:pt x="856" y="1152"/>
                    </a:lnTo>
                    <a:lnTo>
                      <a:pt x="827" y="1163"/>
                    </a:lnTo>
                    <a:lnTo>
                      <a:pt x="797" y="1173"/>
                    </a:lnTo>
                    <a:lnTo>
                      <a:pt x="769" y="1181"/>
                    </a:lnTo>
                    <a:lnTo>
                      <a:pt x="738" y="1188"/>
                    </a:lnTo>
                    <a:lnTo>
                      <a:pt x="707" y="1193"/>
                    </a:lnTo>
                    <a:lnTo>
                      <a:pt x="674" y="1198"/>
                    </a:lnTo>
                    <a:lnTo>
                      <a:pt x="642" y="1200"/>
                    </a:lnTo>
                    <a:lnTo>
                      <a:pt x="609" y="1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 userDrawn="1"/>
            </p:nvSpPr>
            <p:spPr bwMode="auto">
              <a:xfrm>
                <a:off x="6402388" y="3122613"/>
                <a:ext cx="828675" cy="946150"/>
              </a:xfrm>
              <a:custGeom>
                <a:avLst/>
                <a:gdLst>
                  <a:gd name="T0" fmla="*/ 733 w 1044"/>
                  <a:gd name="T1" fmla="*/ 661 h 1192"/>
                  <a:gd name="T2" fmla="*/ 601 w 1044"/>
                  <a:gd name="T3" fmla="*/ 636 h 1192"/>
                  <a:gd name="T4" fmla="*/ 496 w 1044"/>
                  <a:gd name="T5" fmla="*/ 634 h 1192"/>
                  <a:gd name="T6" fmla="*/ 391 w 1044"/>
                  <a:gd name="T7" fmla="*/ 653 h 1192"/>
                  <a:gd name="T8" fmla="*/ 315 w 1044"/>
                  <a:gd name="T9" fmla="*/ 695 h 1192"/>
                  <a:gd name="T10" fmla="*/ 272 w 1044"/>
                  <a:gd name="T11" fmla="*/ 758 h 1192"/>
                  <a:gd name="T12" fmla="*/ 262 w 1044"/>
                  <a:gd name="T13" fmla="*/ 823 h 1192"/>
                  <a:gd name="T14" fmla="*/ 271 w 1044"/>
                  <a:gd name="T15" fmla="*/ 879 h 1192"/>
                  <a:gd name="T16" fmla="*/ 312 w 1044"/>
                  <a:gd name="T17" fmla="*/ 937 h 1192"/>
                  <a:gd name="T18" fmla="*/ 378 w 1044"/>
                  <a:gd name="T19" fmla="*/ 976 h 1192"/>
                  <a:gd name="T20" fmla="*/ 461 w 1044"/>
                  <a:gd name="T21" fmla="*/ 992 h 1192"/>
                  <a:gd name="T22" fmla="*/ 547 w 1044"/>
                  <a:gd name="T23" fmla="*/ 989 h 1192"/>
                  <a:gd name="T24" fmla="*/ 657 w 1044"/>
                  <a:gd name="T25" fmla="*/ 954 h 1192"/>
                  <a:gd name="T26" fmla="*/ 738 w 1044"/>
                  <a:gd name="T27" fmla="*/ 891 h 1192"/>
                  <a:gd name="T28" fmla="*/ 772 w 1044"/>
                  <a:gd name="T29" fmla="*/ 838 h 1192"/>
                  <a:gd name="T30" fmla="*/ 786 w 1044"/>
                  <a:gd name="T31" fmla="*/ 790 h 1192"/>
                  <a:gd name="T32" fmla="*/ 790 w 1044"/>
                  <a:gd name="T33" fmla="*/ 679 h 1192"/>
                  <a:gd name="T34" fmla="*/ 767 w 1044"/>
                  <a:gd name="T35" fmla="*/ 1043 h 1192"/>
                  <a:gd name="T36" fmla="*/ 696 w 1044"/>
                  <a:gd name="T37" fmla="*/ 1106 h 1192"/>
                  <a:gd name="T38" fmla="*/ 609 w 1044"/>
                  <a:gd name="T39" fmla="*/ 1154 h 1192"/>
                  <a:gd name="T40" fmla="*/ 503 w 1044"/>
                  <a:gd name="T41" fmla="*/ 1183 h 1192"/>
                  <a:gd name="T42" fmla="*/ 410 w 1044"/>
                  <a:gd name="T43" fmla="*/ 1192 h 1192"/>
                  <a:gd name="T44" fmla="*/ 330 w 1044"/>
                  <a:gd name="T45" fmla="*/ 1186 h 1192"/>
                  <a:gd name="T46" fmla="*/ 255 w 1044"/>
                  <a:gd name="T47" fmla="*/ 1168 h 1192"/>
                  <a:gd name="T48" fmla="*/ 184 w 1044"/>
                  <a:gd name="T49" fmla="*/ 1139 h 1192"/>
                  <a:gd name="T50" fmla="*/ 123 w 1044"/>
                  <a:gd name="T51" fmla="*/ 1100 h 1192"/>
                  <a:gd name="T52" fmla="*/ 73 w 1044"/>
                  <a:gd name="T53" fmla="*/ 1050 h 1192"/>
                  <a:gd name="T54" fmla="*/ 34 w 1044"/>
                  <a:gd name="T55" fmla="*/ 989 h 1192"/>
                  <a:gd name="T56" fmla="*/ 9 w 1044"/>
                  <a:gd name="T57" fmla="*/ 917 h 1192"/>
                  <a:gd name="T58" fmla="*/ 0 w 1044"/>
                  <a:gd name="T59" fmla="*/ 836 h 1192"/>
                  <a:gd name="T60" fmla="*/ 3 w 1044"/>
                  <a:gd name="T61" fmla="*/ 787 h 1192"/>
                  <a:gd name="T62" fmla="*/ 20 w 1044"/>
                  <a:gd name="T63" fmla="*/ 706 h 1192"/>
                  <a:gd name="T64" fmla="*/ 55 w 1044"/>
                  <a:gd name="T65" fmla="*/ 635 h 1192"/>
                  <a:gd name="T66" fmla="*/ 104 w 1044"/>
                  <a:gd name="T67" fmla="*/ 578 h 1192"/>
                  <a:gd name="T68" fmla="*/ 166 w 1044"/>
                  <a:gd name="T69" fmla="*/ 531 h 1192"/>
                  <a:gd name="T70" fmla="*/ 240 w 1044"/>
                  <a:gd name="T71" fmla="*/ 497 h 1192"/>
                  <a:gd name="T72" fmla="*/ 324 w 1044"/>
                  <a:gd name="T73" fmla="*/ 474 h 1192"/>
                  <a:gd name="T74" fmla="*/ 417 w 1044"/>
                  <a:gd name="T75" fmla="*/ 463 h 1192"/>
                  <a:gd name="T76" fmla="*/ 517 w 1044"/>
                  <a:gd name="T77" fmla="*/ 462 h 1192"/>
                  <a:gd name="T78" fmla="*/ 682 w 1044"/>
                  <a:gd name="T79" fmla="*/ 481 h 1192"/>
                  <a:gd name="T80" fmla="*/ 785 w 1044"/>
                  <a:gd name="T81" fmla="*/ 481 h 1192"/>
                  <a:gd name="T82" fmla="*/ 774 w 1044"/>
                  <a:gd name="T83" fmla="*/ 399 h 1192"/>
                  <a:gd name="T84" fmla="*/ 729 w 1044"/>
                  <a:gd name="T85" fmla="*/ 315 h 1192"/>
                  <a:gd name="T86" fmla="*/ 649 w 1044"/>
                  <a:gd name="T87" fmla="*/ 260 h 1192"/>
                  <a:gd name="T88" fmla="*/ 535 w 1044"/>
                  <a:gd name="T89" fmla="*/ 236 h 1192"/>
                  <a:gd name="T90" fmla="*/ 411 w 1044"/>
                  <a:gd name="T91" fmla="*/ 240 h 1192"/>
                  <a:gd name="T92" fmla="*/ 250 w 1044"/>
                  <a:gd name="T93" fmla="*/ 277 h 1192"/>
                  <a:gd name="T94" fmla="*/ 100 w 1044"/>
                  <a:gd name="T95" fmla="*/ 95 h 1192"/>
                  <a:gd name="T96" fmla="*/ 271 w 1044"/>
                  <a:gd name="T97" fmla="*/ 32 h 1192"/>
                  <a:gd name="T98" fmla="*/ 380 w 1044"/>
                  <a:gd name="T99" fmla="*/ 11 h 1192"/>
                  <a:gd name="T100" fmla="*/ 504 w 1044"/>
                  <a:gd name="T101" fmla="*/ 0 h 1192"/>
                  <a:gd name="T102" fmla="*/ 601 w 1044"/>
                  <a:gd name="T103" fmla="*/ 1 h 1192"/>
                  <a:gd name="T104" fmla="*/ 712 w 1044"/>
                  <a:gd name="T105" fmla="*/ 18 h 1192"/>
                  <a:gd name="T106" fmla="*/ 806 w 1044"/>
                  <a:gd name="T107" fmla="*/ 50 h 1192"/>
                  <a:gd name="T108" fmla="*/ 885 w 1044"/>
                  <a:gd name="T109" fmla="*/ 98 h 1192"/>
                  <a:gd name="T110" fmla="*/ 948 w 1044"/>
                  <a:gd name="T111" fmla="*/ 160 h 1192"/>
                  <a:gd name="T112" fmla="*/ 995 w 1044"/>
                  <a:gd name="T113" fmla="*/ 236 h 1192"/>
                  <a:gd name="T114" fmla="*/ 1027 w 1044"/>
                  <a:gd name="T115" fmla="*/ 326 h 1192"/>
                  <a:gd name="T116" fmla="*/ 1043 w 1044"/>
                  <a:gd name="T117" fmla="*/ 429 h 1192"/>
                  <a:gd name="T118" fmla="*/ 782 w 1044"/>
                  <a:gd name="T119" fmla="*/ 1167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4" h="1192">
                    <a:moveTo>
                      <a:pt x="790" y="679"/>
                    </a:moveTo>
                    <a:lnTo>
                      <a:pt x="790" y="679"/>
                    </a:lnTo>
                    <a:lnTo>
                      <a:pt x="762" y="670"/>
                    </a:lnTo>
                    <a:lnTo>
                      <a:pt x="733" y="661"/>
                    </a:lnTo>
                    <a:lnTo>
                      <a:pt x="704" y="653"/>
                    </a:lnTo>
                    <a:lnTo>
                      <a:pt x="670" y="646"/>
                    </a:lnTo>
                    <a:lnTo>
                      <a:pt x="637" y="641"/>
                    </a:lnTo>
                    <a:lnTo>
                      <a:pt x="601" y="636"/>
                    </a:lnTo>
                    <a:lnTo>
                      <a:pt x="564" y="634"/>
                    </a:lnTo>
                    <a:lnTo>
                      <a:pt x="526" y="633"/>
                    </a:lnTo>
                    <a:lnTo>
                      <a:pt x="526" y="633"/>
                    </a:lnTo>
                    <a:lnTo>
                      <a:pt x="496" y="634"/>
                    </a:lnTo>
                    <a:lnTo>
                      <a:pt x="467" y="636"/>
                    </a:lnTo>
                    <a:lnTo>
                      <a:pt x="440" y="640"/>
                    </a:lnTo>
                    <a:lnTo>
                      <a:pt x="415" y="646"/>
                    </a:lnTo>
                    <a:lnTo>
                      <a:pt x="391" y="653"/>
                    </a:lnTo>
                    <a:lnTo>
                      <a:pt x="369" y="661"/>
                    </a:lnTo>
                    <a:lnTo>
                      <a:pt x="350" y="671"/>
                    </a:lnTo>
                    <a:lnTo>
                      <a:pt x="332" y="682"/>
                    </a:lnTo>
                    <a:lnTo>
                      <a:pt x="315" y="695"/>
                    </a:lnTo>
                    <a:lnTo>
                      <a:pt x="301" y="708"/>
                    </a:lnTo>
                    <a:lnTo>
                      <a:pt x="289" y="724"/>
                    </a:lnTo>
                    <a:lnTo>
                      <a:pt x="280" y="740"/>
                    </a:lnTo>
                    <a:lnTo>
                      <a:pt x="272" y="758"/>
                    </a:lnTo>
                    <a:lnTo>
                      <a:pt x="266" y="777"/>
                    </a:lnTo>
                    <a:lnTo>
                      <a:pt x="263" y="798"/>
                    </a:lnTo>
                    <a:lnTo>
                      <a:pt x="262" y="819"/>
                    </a:lnTo>
                    <a:lnTo>
                      <a:pt x="262" y="823"/>
                    </a:lnTo>
                    <a:lnTo>
                      <a:pt x="262" y="823"/>
                    </a:lnTo>
                    <a:lnTo>
                      <a:pt x="263" y="843"/>
                    </a:lnTo>
                    <a:lnTo>
                      <a:pt x="266" y="861"/>
                    </a:lnTo>
                    <a:lnTo>
                      <a:pt x="271" y="879"/>
                    </a:lnTo>
                    <a:lnTo>
                      <a:pt x="280" y="896"/>
                    </a:lnTo>
                    <a:lnTo>
                      <a:pt x="288" y="911"/>
                    </a:lnTo>
                    <a:lnTo>
                      <a:pt x="300" y="924"/>
                    </a:lnTo>
                    <a:lnTo>
                      <a:pt x="312" y="937"/>
                    </a:lnTo>
                    <a:lnTo>
                      <a:pt x="326" y="948"/>
                    </a:lnTo>
                    <a:lnTo>
                      <a:pt x="342" y="959"/>
                    </a:lnTo>
                    <a:lnTo>
                      <a:pt x="360" y="967"/>
                    </a:lnTo>
                    <a:lnTo>
                      <a:pt x="378" y="976"/>
                    </a:lnTo>
                    <a:lnTo>
                      <a:pt x="397" y="982"/>
                    </a:lnTo>
                    <a:lnTo>
                      <a:pt x="417" y="986"/>
                    </a:lnTo>
                    <a:lnTo>
                      <a:pt x="438" y="990"/>
                    </a:lnTo>
                    <a:lnTo>
                      <a:pt x="461" y="99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6" y="991"/>
                    </a:lnTo>
                    <a:lnTo>
                      <a:pt x="547" y="989"/>
                    </a:lnTo>
                    <a:lnTo>
                      <a:pt x="577" y="983"/>
                    </a:lnTo>
                    <a:lnTo>
                      <a:pt x="606" y="976"/>
                    </a:lnTo>
                    <a:lnTo>
                      <a:pt x="632" y="966"/>
                    </a:lnTo>
                    <a:lnTo>
                      <a:pt x="657" y="954"/>
                    </a:lnTo>
                    <a:lnTo>
                      <a:pt x="681" y="941"/>
                    </a:lnTo>
                    <a:lnTo>
                      <a:pt x="702" y="925"/>
                    </a:lnTo>
                    <a:lnTo>
                      <a:pt x="721" y="909"/>
                    </a:lnTo>
                    <a:lnTo>
                      <a:pt x="738" y="891"/>
                    </a:lnTo>
                    <a:lnTo>
                      <a:pt x="754" y="871"/>
                    </a:lnTo>
                    <a:lnTo>
                      <a:pt x="760" y="860"/>
                    </a:lnTo>
                    <a:lnTo>
                      <a:pt x="766" y="849"/>
                    </a:lnTo>
                    <a:lnTo>
                      <a:pt x="772" y="838"/>
                    </a:lnTo>
                    <a:lnTo>
                      <a:pt x="776" y="826"/>
                    </a:lnTo>
                    <a:lnTo>
                      <a:pt x="780" y="814"/>
                    </a:lnTo>
                    <a:lnTo>
                      <a:pt x="784" y="802"/>
                    </a:lnTo>
                    <a:lnTo>
                      <a:pt x="786" y="790"/>
                    </a:lnTo>
                    <a:lnTo>
                      <a:pt x="787" y="777"/>
                    </a:lnTo>
                    <a:lnTo>
                      <a:pt x="788" y="764"/>
                    </a:lnTo>
                    <a:lnTo>
                      <a:pt x="790" y="751"/>
                    </a:lnTo>
                    <a:lnTo>
                      <a:pt x="790" y="679"/>
                    </a:lnTo>
                    <a:close/>
                    <a:moveTo>
                      <a:pt x="782" y="1167"/>
                    </a:moveTo>
                    <a:lnTo>
                      <a:pt x="782" y="1026"/>
                    </a:lnTo>
                    <a:lnTo>
                      <a:pt x="782" y="1026"/>
                    </a:lnTo>
                    <a:lnTo>
                      <a:pt x="767" y="1043"/>
                    </a:lnTo>
                    <a:lnTo>
                      <a:pt x="751" y="1059"/>
                    </a:lnTo>
                    <a:lnTo>
                      <a:pt x="733" y="1076"/>
                    </a:lnTo>
                    <a:lnTo>
                      <a:pt x="716" y="1091"/>
                    </a:lnTo>
                    <a:lnTo>
                      <a:pt x="696" y="1106"/>
                    </a:lnTo>
                    <a:lnTo>
                      <a:pt x="676" y="1119"/>
                    </a:lnTo>
                    <a:lnTo>
                      <a:pt x="655" y="1132"/>
                    </a:lnTo>
                    <a:lnTo>
                      <a:pt x="632" y="1144"/>
                    </a:lnTo>
                    <a:lnTo>
                      <a:pt x="609" y="1154"/>
                    </a:lnTo>
                    <a:lnTo>
                      <a:pt x="584" y="1163"/>
                    </a:lnTo>
                    <a:lnTo>
                      <a:pt x="558" y="1172"/>
                    </a:lnTo>
                    <a:lnTo>
                      <a:pt x="530" y="1179"/>
                    </a:lnTo>
                    <a:lnTo>
                      <a:pt x="503" y="1183"/>
                    </a:lnTo>
                    <a:lnTo>
                      <a:pt x="473" y="1188"/>
                    </a:lnTo>
                    <a:lnTo>
                      <a:pt x="442" y="1191"/>
                    </a:lnTo>
                    <a:lnTo>
                      <a:pt x="410" y="1192"/>
                    </a:lnTo>
                    <a:lnTo>
                      <a:pt x="410" y="1192"/>
                    </a:lnTo>
                    <a:lnTo>
                      <a:pt x="389" y="1191"/>
                    </a:lnTo>
                    <a:lnTo>
                      <a:pt x="369" y="1189"/>
                    </a:lnTo>
                    <a:lnTo>
                      <a:pt x="349" y="1188"/>
                    </a:lnTo>
                    <a:lnTo>
                      <a:pt x="330" y="1186"/>
                    </a:lnTo>
                    <a:lnTo>
                      <a:pt x="311" y="1182"/>
                    </a:lnTo>
                    <a:lnTo>
                      <a:pt x="292" y="1179"/>
                    </a:lnTo>
                    <a:lnTo>
                      <a:pt x="272" y="1174"/>
                    </a:lnTo>
                    <a:lnTo>
                      <a:pt x="255" y="1168"/>
                    </a:lnTo>
                    <a:lnTo>
                      <a:pt x="235" y="1162"/>
                    </a:lnTo>
                    <a:lnTo>
                      <a:pt x="219" y="1155"/>
                    </a:lnTo>
                    <a:lnTo>
                      <a:pt x="201" y="1148"/>
                    </a:lnTo>
                    <a:lnTo>
                      <a:pt x="184" y="1139"/>
                    </a:lnTo>
                    <a:lnTo>
                      <a:pt x="169" y="1131"/>
                    </a:lnTo>
                    <a:lnTo>
                      <a:pt x="153" y="1121"/>
                    </a:lnTo>
                    <a:lnTo>
                      <a:pt x="137" y="1111"/>
                    </a:lnTo>
                    <a:lnTo>
                      <a:pt x="123" y="1100"/>
                    </a:lnTo>
                    <a:lnTo>
                      <a:pt x="110" y="1089"/>
                    </a:lnTo>
                    <a:lnTo>
                      <a:pt x="97" y="1076"/>
                    </a:lnTo>
                    <a:lnTo>
                      <a:pt x="84" y="1064"/>
                    </a:lnTo>
                    <a:lnTo>
                      <a:pt x="73" y="1050"/>
                    </a:lnTo>
                    <a:lnTo>
                      <a:pt x="61" y="1035"/>
                    </a:lnTo>
                    <a:lnTo>
                      <a:pt x="52" y="1021"/>
                    </a:lnTo>
                    <a:lnTo>
                      <a:pt x="42" y="1005"/>
                    </a:lnTo>
                    <a:lnTo>
                      <a:pt x="34" y="989"/>
                    </a:lnTo>
                    <a:lnTo>
                      <a:pt x="26" y="972"/>
                    </a:lnTo>
                    <a:lnTo>
                      <a:pt x="19" y="954"/>
                    </a:lnTo>
                    <a:lnTo>
                      <a:pt x="13" y="936"/>
                    </a:lnTo>
                    <a:lnTo>
                      <a:pt x="9" y="917"/>
                    </a:lnTo>
                    <a:lnTo>
                      <a:pt x="5" y="898"/>
                    </a:lnTo>
                    <a:lnTo>
                      <a:pt x="3" y="878"/>
                    </a:lnTo>
                    <a:lnTo>
                      <a:pt x="1" y="857"/>
                    </a:lnTo>
                    <a:lnTo>
                      <a:pt x="0" y="836"/>
                    </a:lnTo>
                    <a:lnTo>
                      <a:pt x="0" y="831"/>
                    </a:lnTo>
                    <a:lnTo>
                      <a:pt x="0" y="831"/>
                    </a:lnTo>
                    <a:lnTo>
                      <a:pt x="1" y="808"/>
                    </a:lnTo>
                    <a:lnTo>
                      <a:pt x="3" y="787"/>
                    </a:lnTo>
                    <a:lnTo>
                      <a:pt x="5" y="765"/>
                    </a:lnTo>
                    <a:lnTo>
                      <a:pt x="10" y="744"/>
                    </a:lnTo>
                    <a:lnTo>
                      <a:pt x="14" y="725"/>
                    </a:lnTo>
                    <a:lnTo>
                      <a:pt x="20" y="706"/>
                    </a:lnTo>
                    <a:lnTo>
                      <a:pt x="28" y="687"/>
                    </a:lnTo>
                    <a:lnTo>
                      <a:pt x="36" y="669"/>
                    </a:lnTo>
                    <a:lnTo>
                      <a:pt x="44" y="652"/>
                    </a:lnTo>
                    <a:lnTo>
                      <a:pt x="55" y="635"/>
                    </a:lnTo>
                    <a:lnTo>
                      <a:pt x="66" y="620"/>
                    </a:lnTo>
                    <a:lnTo>
                      <a:pt x="78" y="605"/>
                    </a:lnTo>
                    <a:lnTo>
                      <a:pt x="90" y="591"/>
                    </a:lnTo>
                    <a:lnTo>
                      <a:pt x="104" y="578"/>
                    </a:lnTo>
                    <a:lnTo>
                      <a:pt x="118" y="565"/>
                    </a:lnTo>
                    <a:lnTo>
                      <a:pt x="133" y="554"/>
                    </a:lnTo>
                    <a:lnTo>
                      <a:pt x="149" y="542"/>
                    </a:lnTo>
                    <a:lnTo>
                      <a:pt x="166" y="531"/>
                    </a:lnTo>
                    <a:lnTo>
                      <a:pt x="183" y="522"/>
                    </a:lnTo>
                    <a:lnTo>
                      <a:pt x="202" y="513"/>
                    </a:lnTo>
                    <a:lnTo>
                      <a:pt x="220" y="505"/>
                    </a:lnTo>
                    <a:lnTo>
                      <a:pt x="240" y="497"/>
                    </a:lnTo>
                    <a:lnTo>
                      <a:pt x="261" y="491"/>
                    </a:lnTo>
                    <a:lnTo>
                      <a:pt x="281" y="485"/>
                    </a:lnTo>
                    <a:lnTo>
                      <a:pt x="302" y="479"/>
                    </a:lnTo>
                    <a:lnTo>
                      <a:pt x="324" y="474"/>
                    </a:lnTo>
                    <a:lnTo>
                      <a:pt x="346" y="470"/>
                    </a:lnTo>
                    <a:lnTo>
                      <a:pt x="369" y="467"/>
                    </a:lnTo>
                    <a:lnTo>
                      <a:pt x="393" y="464"/>
                    </a:lnTo>
                    <a:lnTo>
                      <a:pt x="417" y="463"/>
                    </a:lnTo>
                    <a:lnTo>
                      <a:pt x="442" y="462"/>
                    </a:lnTo>
                    <a:lnTo>
                      <a:pt x="467" y="461"/>
                    </a:lnTo>
                    <a:lnTo>
                      <a:pt x="467" y="461"/>
                    </a:lnTo>
                    <a:lnTo>
                      <a:pt x="517" y="462"/>
                    </a:lnTo>
                    <a:lnTo>
                      <a:pt x="563" y="464"/>
                    </a:lnTo>
                    <a:lnTo>
                      <a:pt x="606" y="469"/>
                    </a:lnTo>
                    <a:lnTo>
                      <a:pt x="645" y="475"/>
                    </a:lnTo>
                    <a:lnTo>
                      <a:pt x="682" y="481"/>
                    </a:lnTo>
                    <a:lnTo>
                      <a:pt x="717" y="490"/>
                    </a:lnTo>
                    <a:lnTo>
                      <a:pt x="751" y="499"/>
                    </a:lnTo>
                    <a:lnTo>
                      <a:pt x="785" y="509"/>
                    </a:lnTo>
                    <a:lnTo>
                      <a:pt x="785" y="481"/>
                    </a:lnTo>
                    <a:lnTo>
                      <a:pt x="785" y="481"/>
                    </a:lnTo>
                    <a:lnTo>
                      <a:pt x="784" y="451"/>
                    </a:lnTo>
                    <a:lnTo>
                      <a:pt x="780" y="425"/>
                    </a:lnTo>
                    <a:lnTo>
                      <a:pt x="774" y="399"/>
                    </a:lnTo>
                    <a:lnTo>
                      <a:pt x="767" y="375"/>
                    </a:lnTo>
                    <a:lnTo>
                      <a:pt x="756" y="353"/>
                    </a:lnTo>
                    <a:lnTo>
                      <a:pt x="743" y="333"/>
                    </a:lnTo>
                    <a:lnTo>
                      <a:pt x="729" y="315"/>
                    </a:lnTo>
                    <a:lnTo>
                      <a:pt x="712" y="298"/>
                    </a:lnTo>
                    <a:lnTo>
                      <a:pt x="693" y="283"/>
                    </a:lnTo>
                    <a:lnTo>
                      <a:pt x="671" y="271"/>
                    </a:lnTo>
                    <a:lnTo>
                      <a:pt x="649" y="260"/>
                    </a:lnTo>
                    <a:lnTo>
                      <a:pt x="624" y="251"/>
                    </a:lnTo>
                    <a:lnTo>
                      <a:pt x="596" y="243"/>
                    </a:lnTo>
                    <a:lnTo>
                      <a:pt x="566" y="239"/>
                    </a:lnTo>
                    <a:lnTo>
                      <a:pt x="535" y="236"/>
                    </a:lnTo>
                    <a:lnTo>
                      <a:pt x="502" y="235"/>
                    </a:lnTo>
                    <a:lnTo>
                      <a:pt x="502" y="235"/>
                    </a:lnTo>
                    <a:lnTo>
                      <a:pt x="455" y="236"/>
                    </a:lnTo>
                    <a:lnTo>
                      <a:pt x="411" y="240"/>
                    </a:lnTo>
                    <a:lnTo>
                      <a:pt x="368" y="246"/>
                    </a:lnTo>
                    <a:lnTo>
                      <a:pt x="329" y="254"/>
                    </a:lnTo>
                    <a:lnTo>
                      <a:pt x="289" y="265"/>
                    </a:lnTo>
                    <a:lnTo>
                      <a:pt x="250" y="277"/>
                    </a:lnTo>
                    <a:lnTo>
                      <a:pt x="212" y="290"/>
                    </a:lnTo>
                    <a:lnTo>
                      <a:pt x="172" y="307"/>
                    </a:lnTo>
                    <a:lnTo>
                      <a:pt x="100" y="95"/>
                    </a:lnTo>
                    <a:lnTo>
                      <a:pt x="100" y="95"/>
                    </a:lnTo>
                    <a:lnTo>
                      <a:pt x="148" y="75"/>
                    </a:lnTo>
                    <a:lnTo>
                      <a:pt x="196" y="56"/>
                    </a:lnTo>
                    <a:lnTo>
                      <a:pt x="245" y="39"/>
                    </a:lnTo>
                    <a:lnTo>
                      <a:pt x="271" y="32"/>
                    </a:lnTo>
                    <a:lnTo>
                      <a:pt x="296" y="26"/>
                    </a:lnTo>
                    <a:lnTo>
                      <a:pt x="324" y="20"/>
                    </a:lnTo>
                    <a:lnTo>
                      <a:pt x="351" y="14"/>
                    </a:lnTo>
                    <a:lnTo>
                      <a:pt x="380" y="11"/>
                    </a:lnTo>
                    <a:lnTo>
                      <a:pt x="409" y="6"/>
                    </a:lnTo>
                    <a:lnTo>
                      <a:pt x="440" y="3"/>
                    </a:lnTo>
                    <a:lnTo>
                      <a:pt x="471" y="1"/>
                    </a:lnTo>
                    <a:lnTo>
                      <a:pt x="504" y="0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70" y="0"/>
                    </a:lnTo>
                    <a:lnTo>
                      <a:pt x="601" y="1"/>
                    </a:lnTo>
                    <a:lnTo>
                      <a:pt x="630" y="3"/>
                    </a:lnTo>
                    <a:lnTo>
                      <a:pt x="658" y="7"/>
                    </a:lnTo>
                    <a:lnTo>
                      <a:pt x="686" y="12"/>
                    </a:lnTo>
                    <a:lnTo>
                      <a:pt x="712" y="18"/>
                    </a:lnTo>
                    <a:lnTo>
                      <a:pt x="737" y="25"/>
                    </a:lnTo>
                    <a:lnTo>
                      <a:pt x="761" y="32"/>
                    </a:lnTo>
                    <a:lnTo>
                      <a:pt x="785" y="40"/>
                    </a:lnTo>
                    <a:lnTo>
                      <a:pt x="806" y="50"/>
                    </a:lnTo>
                    <a:lnTo>
                      <a:pt x="828" y="61"/>
                    </a:lnTo>
                    <a:lnTo>
                      <a:pt x="848" y="71"/>
                    </a:lnTo>
                    <a:lnTo>
                      <a:pt x="867" y="85"/>
                    </a:lnTo>
                    <a:lnTo>
                      <a:pt x="885" y="98"/>
                    </a:lnTo>
                    <a:lnTo>
                      <a:pt x="903" y="112"/>
                    </a:lnTo>
                    <a:lnTo>
                      <a:pt x="919" y="126"/>
                    </a:lnTo>
                    <a:lnTo>
                      <a:pt x="934" y="143"/>
                    </a:lnTo>
                    <a:lnTo>
                      <a:pt x="948" y="160"/>
                    </a:lnTo>
                    <a:lnTo>
                      <a:pt x="962" y="178"/>
                    </a:lnTo>
                    <a:lnTo>
                      <a:pt x="973" y="197"/>
                    </a:lnTo>
                    <a:lnTo>
                      <a:pt x="985" y="216"/>
                    </a:lnTo>
                    <a:lnTo>
                      <a:pt x="995" y="236"/>
                    </a:lnTo>
                    <a:lnTo>
                      <a:pt x="1005" y="258"/>
                    </a:lnTo>
                    <a:lnTo>
                      <a:pt x="1013" y="279"/>
                    </a:lnTo>
                    <a:lnTo>
                      <a:pt x="1020" y="302"/>
                    </a:lnTo>
                    <a:lnTo>
                      <a:pt x="1027" y="326"/>
                    </a:lnTo>
                    <a:lnTo>
                      <a:pt x="1032" y="351"/>
                    </a:lnTo>
                    <a:lnTo>
                      <a:pt x="1037" y="376"/>
                    </a:lnTo>
                    <a:lnTo>
                      <a:pt x="1040" y="402"/>
                    </a:lnTo>
                    <a:lnTo>
                      <a:pt x="1043" y="429"/>
                    </a:lnTo>
                    <a:lnTo>
                      <a:pt x="1044" y="457"/>
                    </a:lnTo>
                    <a:lnTo>
                      <a:pt x="1044" y="485"/>
                    </a:lnTo>
                    <a:lnTo>
                      <a:pt x="1044" y="1167"/>
                    </a:lnTo>
                    <a:lnTo>
                      <a:pt x="782" y="11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7394575" y="3119438"/>
                <a:ext cx="531813" cy="930275"/>
              </a:xfrm>
              <a:custGeom>
                <a:avLst/>
                <a:gdLst>
                  <a:gd name="T0" fmla="*/ 263 w 672"/>
                  <a:gd name="T1" fmla="*/ 1172 h 1172"/>
                  <a:gd name="T2" fmla="*/ 0 w 672"/>
                  <a:gd name="T3" fmla="*/ 1172 h 1172"/>
                  <a:gd name="T4" fmla="*/ 0 w 672"/>
                  <a:gd name="T5" fmla="*/ 22 h 1172"/>
                  <a:gd name="T6" fmla="*/ 263 w 672"/>
                  <a:gd name="T7" fmla="*/ 22 h 1172"/>
                  <a:gd name="T8" fmla="*/ 263 w 672"/>
                  <a:gd name="T9" fmla="*/ 281 h 1172"/>
                  <a:gd name="T10" fmla="*/ 263 w 672"/>
                  <a:gd name="T11" fmla="*/ 281 h 1172"/>
                  <a:gd name="T12" fmla="*/ 277 w 672"/>
                  <a:gd name="T13" fmla="*/ 250 h 1172"/>
                  <a:gd name="T14" fmla="*/ 293 w 672"/>
                  <a:gd name="T15" fmla="*/ 220 h 1172"/>
                  <a:gd name="T16" fmla="*/ 311 w 672"/>
                  <a:gd name="T17" fmla="*/ 190 h 1172"/>
                  <a:gd name="T18" fmla="*/ 329 w 672"/>
                  <a:gd name="T19" fmla="*/ 164 h 1172"/>
                  <a:gd name="T20" fmla="*/ 349 w 672"/>
                  <a:gd name="T21" fmla="*/ 137 h 1172"/>
                  <a:gd name="T22" fmla="*/ 371 w 672"/>
                  <a:gd name="T23" fmla="*/ 115 h 1172"/>
                  <a:gd name="T24" fmla="*/ 393 w 672"/>
                  <a:gd name="T25" fmla="*/ 92 h 1172"/>
                  <a:gd name="T26" fmla="*/ 418 w 672"/>
                  <a:gd name="T27" fmla="*/ 73 h 1172"/>
                  <a:gd name="T28" fmla="*/ 445 w 672"/>
                  <a:gd name="T29" fmla="*/ 55 h 1172"/>
                  <a:gd name="T30" fmla="*/ 472 w 672"/>
                  <a:gd name="T31" fmla="*/ 39 h 1172"/>
                  <a:gd name="T32" fmla="*/ 501 w 672"/>
                  <a:gd name="T33" fmla="*/ 26 h 1172"/>
                  <a:gd name="T34" fmla="*/ 516 w 672"/>
                  <a:gd name="T35" fmla="*/ 22 h 1172"/>
                  <a:gd name="T36" fmla="*/ 532 w 672"/>
                  <a:gd name="T37" fmla="*/ 16 h 1172"/>
                  <a:gd name="T38" fmla="*/ 549 w 672"/>
                  <a:gd name="T39" fmla="*/ 12 h 1172"/>
                  <a:gd name="T40" fmla="*/ 564 w 672"/>
                  <a:gd name="T41" fmla="*/ 8 h 1172"/>
                  <a:gd name="T42" fmla="*/ 581 w 672"/>
                  <a:gd name="T43" fmla="*/ 5 h 1172"/>
                  <a:gd name="T44" fmla="*/ 599 w 672"/>
                  <a:gd name="T45" fmla="*/ 2 h 1172"/>
                  <a:gd name="T46" fmla="*/ 615 w 672"/>
                  <a:gd name="T47" fmla="*/ 1 h 1172"/>
                  <a:gd name="T48" fmla="*/ 633 w 672"/>
                  <a:gd name="T49" fmla="*/ 0 h 1172"/>
                  <a:gd name="T50" fmla="*/ 652 w 672"/>
                  <a:gd name="T51" fmla="*/ 0 h 1172"/>
                  <a:gd name="T52" fmla="*/ 672 w 672"/>
                  <a:gd name="T53" fmla="*/ 0 h 1172"/>
                  <a:gd name="T54" fmla="*/ 672 w 672"/>
                  <a:gd name="T55" fmla="*/ 278 h 1172"/>
                  <a:gd name="T56" fmla="*/ 656 w 672"/>
                  <a:gd name="T57" fmla="*/ 278 h 1172"/>
                  <a:gd name="T58" fmla="*/ 656 w 672"/>
                  <a:gd name="T59" fmla="*/ 278 h 1172"/>
                  <a:gd name="T60" fmla="*/ 635 w 672"/>
                  <a:gd name="T61" fmla="*/ 280 h 1172"/>
                  <a:gd name="T62" fmla="*/ 613 w 672"/>
                  <a:gd name="T63" fmla="*/ 281 h 1172"/>
                  <a:gd name="T64" fmla="*/ 593 w 672"/>
                  <a:gd name="T65" fmla="*/ 283 h 1172"/>
                  <a:gd name="T66" fmla="*/ 572 w 672"/>
                  <a:gd name="T67" fmla="*/ 285 h 1172"/>
                  <a:gd name="T68" fmla="*/ 553 w 672"/>
                  <a:gd name="T69" fmla="*/ 290 h 1172"/>
                  <a:gd name="T70" fmla="*/ 534 w 672"/>
                  <a:gd name="T71" fmla="*/ 295 h 1172"/>
                  <a:gd name="T72" fmla="*/ 515 w 672"/>
                  <a:gd name="T73" fmla="*/ 301 h 1172"/>
                  <a:gd name="T74" fmla="*/ 497 w 672"/>
                  <a:gd name="T75" fmla="*/ 307 h 1172"/>
                  <a:gd name="T76" fmla="*/ 479 w 672"/>
                  <a:gd name="T77" fmla="*/ 314 h 1172"/>
                  <a:gd name="T78" fmla="*/ 463 w 672"/>
                  <a:gd name="T79" fmla="*/ 323 h 1172"/>
                  <a:gd name="T80" fmla="*/ 446 w 672"/>
                  <a:gd name="T81" fmla="*/ 332 h 1172"/>
                  <a:gd name="T82" fmla="*/ 430 w 672"/>
                  <a:gd name="T83" fmla="*/ 343 h 1172"/>
                  <a:gd name="T84" fmla="*/ 415 w 672"/>
                  <a:gd name="T85" fmla="*/ 354 h 1172"/>
                  <a:gd name="T86" fmla="*/ 400 w 672"/>
                  <a:gd name="T87" fmla="*/ 366 h 1172"/>
                  <a:gd name="T88" fmla="*/ 386 w 672"/>
                  <a:gd name="T89" fmla="*/ 379 h 1172"/>
                  <a:gd name="T90" fmla="*/ 373 w 672"/>
                  <a:gd name="T91" fmla="*/ 392 h 1172"/>
                  <a:gd name="T92" fmla="*/ 360 w 672"/>
                  <a:gd name="T93" fmla="*/ 407 h 1172"/>
                  <a:gd name="T94" fmla="*/ 348 w 672"/>
                  <a:gd name="T95" fmla="*/ 423 h 1172"/>
                  <a:gd name="T96" fmla="*/ 337 w 672"/>
                  <a:gd name="T97" fmla="*/ 438 h 1172"/>
                  <a:gd name="T98" fmla="*/ 326 w 672"/>
                  <a:gd name="T99" fmla="*/ 456 h 1172"/>
                  <a:gd name="T100" fmla="*/ 317 w 672"/>
                  <a:gd name="T101" fmla="*/ 474 h 1172"/>
                  <a:gd name="T102" fmla="*/ 308 w 672"/>
                  <a:gd name="T103" fmla="*/ 493 h 1172"/>
                  <a:gd name="T104" fmla="*/ 300 w 672"/>
                  <a:gd name="T105" fmla="*/ 514 h 1172"/>
                  <a:gd name="T106" fmla="*/ 292 w 672"/>
                  <a:gd name="T107" fmla="*/ 534 h 1172"/>
                  <a:gd name="T108" fmla="*/ 286 w 672"/>
                  <a:gd name="T109" fmla="*/ 557 h 1172"/>
                  <a:gd name="T110" fmla="*/ 280 w 672"/>
                  <a:gd name="T111" fmla="*/ 579 h 1172"/>
                  <a:gd name="T112" fmla="*/ 275 w 672"/>
                  <a:gd name="T113" fmla="*/ 602 h 1172"/>
                  <a:gd name="T114" fmla="*/ 270 w 672"/>
                  <a:gd name="T115" fmla="*/ 627 h 1172"/>
                  <a:gd name="T116" fmla="*/ 268 w 672"/>
                  <a:gd name="T117" fmla="*/ 652 h 1172"/>
                  <a:gd name="T118" fmla="*/ 265 w 672"/>
                  <a:gd name="T119" fmla="*/ 678 h 1172"/>
                  <a:gd name="T120" fmla="*/ 264 w 672"/>
                  <a:gd name="T121" fmla="*/ 706 h 1172"/>
                  <a:gd name="T122" fmla="*/ 263 w 672"/>
                  <a:gd name="T123" fmla="*/ 735 h 1172"/>
                  <a:gd name="T124" fmla="*/ 263 w 672"/>
                  <a:gd name="T125" fmla="*/ 1172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1172">
                    <a:moveTo>
                      <a:pt x="263" y="1172"/>
                    </a:moveTo>
                    <a:lnTo>
                      <a:pt x="0" y="1172"/>
                    </a:lnTo>
                    <a:lnTo>
                      <a:pt x="0" y="22"/>
                    </a:lnTo>
                    <a:lnTo>
                      <a:pt x="263" y="22"/>
                    </a:lnTo>
                    <a:lnTo>
                      <a:pt x="263" y="281"/>
                    </a:lnTo>
                    <a:lnTo>
                      <a:pt x="263" y="281"/>
                    </a:lnTo>
                    <a:lnTo>
                      <a:pt x="277" y="250"/>
                    </a:lnTo>
                    <a:lnTo>
                      <a:pt x="293" y="220"/>
                    </a:lnTo>
                    <a:lnTo>
                      <a:pt x="311" y="190"/>
                    </a:lnTo>
                    <a:lnTo>
                      <a:pt x="329" y="164"/>
                    </a:lnTo>
                    <a:lnTo>
                      <a:pt x="349" y="137"/>
                    </a:lnTo>
                    <a:lnTo>
                      <a:pt x="371" y="115"/>
                    </a:lnTo>
                    <a:lnTo>
                      <a:pt x="393" y="92"/>
                    </a:lnTo>
                    <a:lnTo>
                      <a:pt x="418" y="73"/>
                    </a:lnTo>
                    <a:lnTo>
                      <a:pt x="445" y="55"/>
                    </a:lnTo>
                    <a:lnTo>
                      <a:pt x="472" y="39"/>
                    </a:lnTo>
                    <a:lnTo>
                      <a:pt x="501" y="26"/>
                    </a:lnTo>
                    <a:lnTo>
                      <a:pt x="516" y="22"/>
                    </a:lnTo>
                    <a:lnTo>
                      <a:pt x="532" y="16"/>
                    </a:lnTo>
                    <a:lnTo>
                      <a:pt x="549" y="12"/>
                    </a:lnTo>
                    <a:lnTo>
                      <a:pt x="564" y="8"/>
                    </a:lnTo>
                    <a:lnTo>
                      <a:pt x="581" y="5"/>
                    </a:lnTo>
                    <a:lnTo>
                      <a:pt x="599" y="2"/>
                    </a:lnTo>
                    <a:lnTo>
                      <a:pt x="615" y="1"/>
                    </a:lnTo>
                    <a:lnTo>
                      <a:pt x="633" y="0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672" y="278"/>
                    </a:lnTo>
                    <a:lnTo>
                      <a:pt x="656" y="278"/>
                    </a:lnTo>
                    <a:lnTo>
                      <a:pt x="656" y="278"/>
                    </a:lnTo>
                    <a:lnTo>
                      <a:pt x="635" y="280"/>
                    </a:lnTo>
                    <a:lnTo>
                      <a:pt x="613" y="281"/>
                    </a:lnTo>
                    <a:lnTo>
                      <a:pt x="593" y="283"/>
                    </a:lnTo>
                    <a:lnTo>
                      <a:pt x="572" y="285"/>
                    </a:lnTo>
                    <a:lnTo>
                      <a:pt x="553" y="290"/>
                    </a:lnTo>
                    <a:lnTo>
                      <a:pt x="534" y="295"/>
                    </a:lnTo>
                    <a:lnTo>
                      <a:pt x="515" y="301"/>
                    </a:lnTo>
                    <a:lnTo>
                      <a:pt x="497" y="307"/>
                    </a:lnTo>
                    <a:lnTo>
                      <a:pt x="479" y="314"/>
                    </a:lnTo>
                    <a:lnTo>
                      <a:pt x="463" y="323"/>
                    </a:lnTo>
                    <a:lnTo>
                      <a:pt x="446" y="332"/>
                    </a:lnTo>
                    <a:lnTo>
                      <a:pt x="430" y="343"/>
                    </a:lnTo>
                    <a:lnTo>
                      <a:pt x="415" y="354"/>
                    </a:lnTo>
                    <a:lnTo>
                      <a:pt x="400" y="366"/>
                    </a:lnTo>
                    <a:lnTo>
                      <a:pt x="386" y="379"/>
                    </a:lnTo>
                    <a:lnTo>
                      <a:pt x="373" y="392"/>
                    </a:lnTo>
                    <a:lnTo>
                      <a:pt x="360" y="407"/>
                    </a:lnTo>
                    <a:lnTo>
                      <a:pt x="348" y="423"/>
                    </a:lnTo>
                    <a:lnTo>
                      <a:pt x="337" y="438"/>
                    </a:lnTo>
                    <a:lnTo>
                      <a:pt x="326" y="456"/>
                    </a:lnTo>
                    <a:lnTo>
                      <a:pt x="317" y="474"/>
                    </a:lnTo>
                    <a:lnTo>
                      <a:pt x="308" y="493"/>
                    </a:lnTo>
                    <a:lnTo>
                      <a:pt x="300" y="514"/>
                    </a:lnTo>
                    <a:lnTo>
                      <a:pt x="292" y="534"/>
                    </a:lnTo>
                    <a:lnTo>
                      <a:pt x="286" y="557"/>
                    </a:lnTo>
                    <a:lnTo>
                      <a:pt x="280" y="579"/>
                    </a:lnTo>
                    <a:lnTo>
                      <a:pt x="275" y="602"/>
                    </a:lnTo>
                    <a:lnTo>
                      <a:pt x="270" y="627"/>
                    </a:lnTo>
                    <a:lnTo>
                      <a:pt x="268" y="652"/>
                    </a:lnTo>
                    <a:lnTo>
                      <a:pt x="265" y="678"/>
                    </a:lnTo>
                    <a:lnTo>
                      <a:pt x="264" y="706"/>
                    </a:lnTo>
                    <a:lnTo>
                      <a:pt x="263" y="735"/>
                    </a:lnTo>
                    <a:lnTo>
                      <a:pt x="263" y="1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 userDrawn="1"/>
            </p:nvSpPr>
            <p:spPr bwMode="auto">
              <a:xfrm>
                <a:off x="7948613" y="2787650"/>
                <a:ext cx="944563" cy="1281113"/>
              </a:xfrm>
              <a:custGeom>
                <a:avLst/>
                <a:gdLst>
                  <a:gd name="T0" fmla="*/ 564 w 1191"/>
                  <a:gd name="T1" fmla="*/ 646 h 1615"/>
                  <a:gd name="T2" fmla="*/ 499 w 1191"/>
                  <a:gd name="T3" fmla="*/ 659 h 1615"/>
                  <a:gd name="T4" fmla="*/ 441 w 1191"/>
                  <a:gd name="T5" fmla="*/ 683 h 1615"/>
                  <a:gd name="T6" fmla="*/ 388 w 1191"/>
                  <a:gd name="T7" fmla="*/ 720 h 1615"/>
                  <a:gd name="T8" fmla="*/ 343 w 1191"/>
                  <a:gd name="T9" fmla="*/ 768 h 1615"/>
                  <a:gd name="T10" fmla="*/ 307 w 1191"/>
                  <a:gd name="T11" fmla="*/ 827 h 1615"/>
                  <a:gd name="T12" fmla="*/ 282 w 1191"/>
                  <a:gd name="T13" fmla="*/ 895 h 1615"/>
                  <a:gd name="T14" fmla="*/ 268 w 1191"/>
                  <a:gd name="T15" fmla="*/ 972 h 1615"/>
                  <a:gd name="T16" fmla="*/ 266 w 1191"/>
                  <a:gd name="T17" fmla="*/ 1036 h 1615"/>
                  <a:gd name="T18" fmla="*/ 277 w 1191"/>
                  <a:gd name="T19" fmla="*/ 1114 h 1615"/>
                  <a:gd name="T20" fmla="*/ 300 w 1191"/>
                  <a:gd name="T21" fmla="*/ 1185 h 1615"/>
                  <a:gd name="T22" fmla="*/ 333 w 1191"/>
                  <a:gd name="T23" fmla="*/ 1246 h 1615"/>
                  <a:gd name="T24" fmla="*/ 376 w 1191"/>
                  <a:gd name="T25" fmla="*/ 1297 h 1615"/>
                  <a:gd name="T26" fmla="*/ 428 w 1191"/>
                  <a:gd name="T27" fmla="*/ 1337 h 1615"/>
                  <a:gd name="T28" fmla="*/ 485 w 1191"/>
                  <a:gd name="T29" fmla="*/ 1365 h 1615"/>
                  <a:gd name="T30" fmla="*/ 548 w 1191"/>
                  <a:gd name="T31" fmla="*/ 1382 h 1615"/>
                  <a:gd name="T32" fmla="*/ 597 w 1191"/>
                  <a:gd name="T33" fmla="*/ 1385 h 1615"/>
                  <a:gd name="T34" fmla="*/ 663 w 1191"/>
                  <a:gd name="T35" fmla="*/ 1378 h 1615"/>
                  <a:gd name="T36" fmla="*/ 724 w 1191"/>
                  <a:gd name="T37" fmla="*/ 1359 h 1615"/>
                  <a:gd name="T38" fmla="*/ 780 w 1191"/>
                  <a:gd name="T39" fmla="*/ 1327 h 1615"/>
                  <a:gd name="T40" fmla="*/ 830 w 1191"/>
                  <a:gd name="T41" fmla="*/ 1284 h 1615"/>
                  <a:gd name="T42" fmla="*/ 872 w 1191"/>
                  <a:gd name="T43" fmla="*/ 1230 h 1615"/>
                  <a:gd name="T44" fmla="*/ 904 w 1191"/>
                  <a:gd name="T45" fmla="*/ 1167 h 1615"/>
                  <a:gd name="T46" fmla="*/ 924 w 1191"/>
                  <a:gd name="T47" fmla="*/ 1095 h 1615"/>
                  <a:gd name="T48" fmla="*/ 930 w 1191"/>
                  <a:gd name="T49" fmla="*/ 1015 h 1615"/>
                  <a:gd name="T50" fmla="*/ 927 w 1191"/>
                  <a:gd name="T51" fmla="*/ 954 h 1615"/>
                  <a:gd name="T52" fmla="*/ 910 w 1191"/>
                  <a:gd name="T53" fmla="*/ 879 h 1615"/>
                  <a:gd name="T54" fmla="*/ 881 w 1191"/>
                  <a:gd name="T55" fmla="*/ 813 h 1615"/>
                  <a:gd name="T56" fmla="*/ 842 w 1191"/>
                  <a:gd name="T57" fmla="*/ 758 h 1615"/>
                  <a:gd name="T58" fmla="*/ 793 w 1191"/>
                  <a:gd name="T59" fmla="*/ 712 h 1615"/>
                  <a:gd name="T60" fmla="*/ 738 w 1191"/>
                  <a:gd name="T61" fmla="*/ 677 h 1615"/>
                  <a:gd name="T62" fmla="*/ 678 w 1191"/>
                  <a:gd name="T63" fmla="*/ 655 h 1615"/>
                  <a:gd name="T64" fmla="*/ 614 w 1191"/>
                  <a:gd name="T65" fmla="*/ 645 h 1615"/>
                  <a:gd name="T66" fmla="*/ 927 w 1191"/>
                  <a:gd name="T67" fmla="*/ 1399 h 1615"/>
                  <a:gd name="T68" fmla="*/ 856 w 1191"/>
                  <a:gd name="T69" fmla="*/ 1482 h 1615"/>
                  <a:gd name="T70" fmla="*/ 769 w 1191"/>
                  <a:gd name="T71" fmla="*/ 1552 h 1615"/>
                  <a:gd name="T72" fmla="*/ 663 w 1191"/>
                  <a:gd name="T73" fmla="*/ 1597 h 1615"/>
                  <a:gd name="T74" fmla="*/ 534 w 1191"/>
                  <a:gd name="T75" fmla="*/ 1615 h 1615"/>
                  <a:gd name="T76" fmla="*/ 459 w 1191"/>
                  <a:gd name="T77" fmla="*/ 1609 h 1615"/>
                  <a:gd name="T78" fmla="*/ 361 w 1191"/>
                  <a:gd name="T79" fmla="*/ 1584 h 1615"/>
                  <a:gd name="T80" fmla="*/ 269 w 1191"/>
                  <a:gd name="T81" fmla="*/ 1540 h 1615"/>
                  <a:gd name="T82" fmla="*/ 185 w 1191"/>
                  <a:gd name="T83" fmla="*/ 1477 h 1615"/>
                  <a:gd name="T84" fmla="*/ 113 w 1191"/>
                  <a:gd name="T85" fmla="*/ 1396 h 1615"/>
                  <a:gd name="T86" fmla="*/ 57 w 1191"/>
                  <a:gd name="T87" fmla="*/ 1297 h 1615"/>
                  <a:gd name="T88" fmla="*/ 19 w 1191"/>
                  <a:gd name="T89" fmla="*/ 1182 h 1615"/>
                  <a:gd name="T90" fmla="*/ 1 w 1191"/>
                  <a:gd name="T91" fmla="*/ 1050 h 1615"/>
                  <a:gd name="T92" fmla="*/ 4 w 1191"/>
                  <a:gd name="T93" fmla="*/ 945 h 1615"/>
                  <a:gd name="T94" fmla="*/ 26 w 1191"/>
                  <a:gd name="T95" fmla="*/ 817 h 1615"/>
                  <a:gd name="T96" fmla="*/ 69 w 1191"/>
                  <a:gd name="T97" fmla="*/ 706 h 1615"/>
                  <a:gd name="T98" fmla="*/ 129 w 1191"/>
                  <a:gd name="T99" fmla="*/ 612 h 1615"/>
                  <a:gd name="T100" fmla="*/ 203 w 1191"/>
                  <a:gd name="T101" fmla="*/ 535 h 1615"/>
                  <a:gd name="T102" fmla="*/ 289 w 1191"/>
                  <a:gd name="T103" fmla="*/ 478 h 1615"/>
                  <a:gd name="T104" fmla="*/ 383 w 1191"/>
                  <a:gd name="T105" fmla="*/ 438 h 1615"/>
                  <a:gd name="T106" fmla="*/ 484 w 1191"/>
                  <a:gd name="T107" fmla="*/ 418 h 1615"/>
                  <a:gd name="T108" fmla="*/ 570 w 1191"/>
                  <a:gd name="T109" fmla="*/ 417 h 1615"/>
                  <a:gd name="T110" fmla="*/ 693 w 1191"/>
                  <a:gd name="T111" fmla="*/ 441 h 1615"/>
                  <a:gd name="T112" fmla="*/ 794 w 1191"/>
                  <a:gd name="T113" fmla="*/ 492 h 1615"/>
                  <a:gd name="T114" fmla="*/ 875 w 1191"/>
                  <a:gd name="T115" fmla="*/ 560 h 1615"/>
                  <a:gd name="T116" fmla="*/ 927 w 1191"/>
                  <a:gd name="T11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1615">
                    <a:moveTo>
                      <a:pt x="597" y="644"/>
                    </a:moveTo>
                    <a:lnTo>
                      <a:pt x="597" y="644"/>
                    </a:lnTo>
                    <a:lnTo>
                      <a:pt x="580" y="645"/>
                    </a:lnTo>
                    <a:lnTo>
                      <a:pt x="564" y="646"/>
                    </a:lnTo>
                    <a:lnTo>
                      <a:pt x="547" y="649"/>
                    </a:lnTo>
                    <a:lnTo>
                      <a:pt x="531" y="651"/>
                    </a:lnTo>
                    <a:lnTo>
                      <a:pt x="516" y="655"/>
                    </a:lnTo>
                    <a:lnTo>
                      <a:pt x="499" y="659"/>
                    </a:lnTo>
                    <a:lnTo>
                      <a:pt x="485" y="664"/>
                    </a:lnTo>
                    <a:lnTo>
                      <a:pt x="469" y="670"/>
                    </a:lnTo>
                    <a:lnTo>
                      <a:pt x="455" y="676"/>
                    </a:lnTo>
                    <a:lnTo>
                      <a:pt x="441" y="683"/>
                    </a:lnTo>
                    <a:lnTo>
                      <a:pt x="426" y="692"/>
                    </a:lnTo>
                    <a:lnTo>
                      <a:pt x="413" y="701"/>
                    </a:lnTo>
                    <a:lnTo>
                      <a:pt x="400" y="711"/>
                    </a:lnTo>
                    <a:lnTo>
                      <a:pt x="388" y="720"/>
                    </a:lnTo>
                    <a:lnTo>
                      <a:pt x="375" y="731"/>
                    </a:lnTo>
                    <a:lnTo>
                      <a:pt x="364" y="743"/>
                    </a:lnTo>
                    <a:lnTo>
                      <a:pt x="354" y="755"/>
                    </a:lnTo>
                    <a:lnTo>
                      <a:pt x="343" y="768"/>
                    </a:lnTo>
                    <a:lnTo>
                      <a:pt x="333" y="782"/>
                    </a:lnTo>
                    <a:lnTo>
                      <a:pt x="324" y="797"/>
                    </a:lnTo>
                    <a:lnTo>
                      <a:pt x="315" y="811"/>
                    </a:lnTo>
                    <a:lnTo>
                      <a:pt x="307" y="827"/>
                    </a:lnTo>
                    <a:lnTo>
                      <a:pt x="300" y="843"/>
                    </a:lnTo>
                    <a:lnTo>
                      <a:pt x="293" y="860"/>
                    </a:lnTo>
                    <a:lnTo>
                      <a:pt x="287" y="877"/>
                    </a:lnTo>
                    <a:lnTo>
                      <a:pt x="282" y="895"/>
                    </a:lnTo>
                    <a:lnTo>
                      <a:pt x="277" y="914"/>
                    </a:lnTo>
                    <a:lnTo>
                      <a:pt x="274" y="933"/>
                    </a:lnTo>
                    <a:lnTo>
                      <a:pt x="270" y="952"/>
                    </a:lnTo>
                    <a:lnTo>
                      <a:pt x="268" y="972"/>
                    </a:lnTo>
                    <a:lnTo>
                      <a:pt x="266" y="994"/>
                    </a:lnTo>
                    <a:lnTo>
                      <a:pt x="266" y="1015"/>
                    </a:lnTo>
                    <a:lnTo>
                      <a:pt x="266" y="1015"/>
                    </a:lnTo>
                    <a:lnTo>
                      <a:pt x="266" y="1036"/>
                    </a:lnTo>
                    <a:lnTo>
                      <a:pt x="268" y="1057"/>
                    </a:lnTo>
                    <a:lnTo>
                      <a:pt x="270" y="1076"/>
                    </a:lnTo>
                    <a:lnTo>
                      <a:pt x="274" y="1096"/>
                    </a:lnTo>
                    <a:lnTo>
                      <a:pt x="277" y="1114"/>
                    </a:lnTo>
                    <a:lnTo>
                      <a:pt x="282" y="1133"/>
                    </a:lnTo>
                    <a:lnTo>
                      <a:pt x="287" y="1151"/>
                    </a:lnTo>
                    <a:lnTo>
                      <a:pt x="293" y="1168"/>
                    </a:lnTo>
                    <a:lnTo>
                      <a:pt x="300" y="1185"/>
                    </a:lnTo>
                    <a:lnTo>
                      <a:pt x="307" y="1202"/>
                    </a:lnTo>
                    <a:lnTo>
                      <a:pt x="315" y="1217"/>
                    </a:lnTo>
                    <a:lnTo>
                      <a:pt x="324" y="1231"/>
                    </a:lnTo>
                    <a:lnTo>
                      <a:pt x="333" y="1246"/>
                    </a:lnTo>
                    <a:lnTo>
                      <a:pt x="343" y="1260"/>
                    </a:lnTo>
                    <a:lnTo>
                      <a:pt x="354" y="1273"/>
                    </a:lnTo>
                    <a:lnTo>
                      <a:pt x="365" y="1285"/>
                    </a:lnTo>
                    <a:lnTo>
                      <a:pt x="376" y="1297"/>
                    </a:lnTo>
                    <a:lnTo>
                      <a:pt x="388" y="1308"/>
                    </a:lnTo>
                    <a:lnTo>
                      <a:pt x="401" y="1319"/>
                    </a:lnTo>
                    <a:lnTo>
                      <a:pt x="414" y="1328"/>
                    </a:lnTo>
                    <a:lnTo>
                      <a:pt x="428" y="1337"/>
                    </a:lnTo>
                    <a:lnTo>
                      <a:pt x="442" y="1345"/>
                    </a:lnTo>
                    <a:lnTo>
                      <a:pt x="456" y="1352"/>
                    </a:lnTo>
                    <a:lnTo>
                      <a:pt x="471" y="1359"/>
                    </a:lnTo>
                    <a:lnTo>
                      <a:pt x="485" y="1365"/>
                    </a:lnTo>
                    <a:lnTo>
                      <a:pt x="500" y="1371"/>
                    </a:lnTo>
                    <a:lnTo>
                      <a:pt x="516" y="1375"/>
                    </a:lnTo>
                    <a:lnTo>
                      <a:pt x="531" y="1378"/>
                    </a:lnTo>
                    <a:lnTo>
                      <a:pt x="548" y="1382"/>
                    </a:lnTo>
                    <a:lnTo>
                      <a:pt x="565" y="1383"/>
                    </a:lnTo>
                    <a:lnTo>
                      <a:pt x="580" y="1385"/>
                    </a:lnTo>
                    <a:lnTo>
                      <a:pt x="597" y="1385"/>
                    </a:lnTo>
                    <a:lnTo>
                      <a:pt x="597" y="1385"/>
                    </a:lnTo>
                    <a:lnTo>
                      <a:pt x="614" y="1384"/>
                    </a:lnTo>
                    <a:lnTo>
                      <a:pt x="631" y="1383"/>
                    </a:lnTo>
                    <a:lnTo>
                      <a:pt x="646" y="1382"/>
                    </a:lnTo>
                    <a:lnTo>
                      <a:pt x="663" y="1378"/>
                    </a:lnTo>
                    <a:lnTo>
                      <a:pt x="678" y="1375"/>
                    </a:lnTo>
                    <a:lnTo>
                      <a:pt x="694" y="1370"/>
                    </a:lnTo>
                    <a:lnTo>
                      <a:pt x="709" y="1365"/>
                    </a:lnTo>
                    <a:lnTo>
                      <a:pt x="724" y="1359"/>
                    </a:lnTo>
                    <a:lnTo>
                      <a:pt x="738" y="1352"/>
                    </a:lnTo>
                    <a:lnTo>
                      <a:pt x="752" y="1345"/>
                    </a:lnTo>
                    <a:lnTo>
                      <a:pt x="767" y="1337"/>
                    </a:lnTo>
                    <a:lnTo>
                      <a:pt x="780" y="1327"/>
                    </a:lnTo>
                    <a:lnTo>
                      <a:pt x="793" y="1317"/>
                    </a:lnTo>
                    <a:lnTo>
                      <a:pt x="806" y="1307"/>
                    </a:lnTo>
                    <a:lnTo>
                      <a:pt x="818" y="1296"/>
                    </a:lnTo>
                    <a:lnTo>
                      <a:pt x="830" y="1284"/>
                    </a:lnTo>
                    <a:lnTo>
                      <a:pt x="842" y="1272"/>
                    </a:lnTo>
                    <a:lnTo>
                      <a:pt x="853" y="1259"/>
                    </a:lnTo>
                    <a:lnTo>
                      <a:pt x="862" y="1245"/>
                    </a:lnTo>
                    <a:lnTo>
                      <a:pt x="872" y="1230"/>
                    </a:lnTo>
                    <a:lnTo>
                      <a:pt x="881" y="1216"/>
                    </a:lnTo>
                    <a:lnTo>
                      <a:pt x="889" y="1200"/>
                    </a:lnTo>
                    <a:lnTo>
                      <a:pt x="897" y="1184"/>
                    </a:lnTo>
                    <a:lnTo>
                      <a:pt x="904" y="1167"/>
                    </a:lnTo>
                    <a:lnTo>
                      <a:pt x="910" y="1150"/>
                    </a:lnTo>
                    <a:lnTo>
                      <a:pt x="915" y="1132"/>
                    </a:lnTo>
                    <a:lnTo>
                      <a:pt x="920" y="1114"/>
                    </a:lnTo>
                    <a:lnTo>
                      <a:pt x="924" y="1095"/>
                    </a:lnTo>
                    <a:lnTo>
                      <a:pt x="927" y="1076"/>
                    </a:lnTo>
                    <a:lnTo>
                      <a:pt x="929" y="1056"/>
                    </a:lnTo>
                    <a:lnTo>
                      <a:pt x="930" y="1036"/>
                    </a:lnTo>
                    <a:lnTo>
                      <a:pt x="930" y="1015"/>
                    </a:lnTo>
                    <a:lnTo>
                      <a:pt x="930" y="1015"/>
                    </a:lnTo>
                    <a:lnTo>
                      <a:pt x="930" y="994"/>
                    </a:lnTo>
                    <a:lnTo>
                      <a:pt x="929" y="973"/>
                    </a:lnTo>
                    <a:lnTo>
                      <a:pt x="927" y="954"/>
                    </a:lnTo>
                    <a:lnTo>
                      <a:pt x="924" y="934"/>
                    </a:lnTo>
                    <a:lnTo>
                      <a:pt x="920" y="916"/>
                    </a:lnTo>
                    <a:lnTo>
                      <a:pt x="915" y="897"/>
                    </a:lnTo>
                    <a:lnTo>
                      <a:pt x="910" y="879"/>
                    </a:lnTo>
                    <a:lnTo>
                      <a:pt x="904" y="862"/>
                    </a:lnTo>
                    <a:lnTo>
                      <a:pt x="897" y="846"/>
                    </a:lnTo>
                    <a:lnTo>
                      <a:pt x="889" y="829"/>
                    </a:lnTo>
                    <a:lnTo>
                      <a:pt x="881" y="813"/>
                    </a:lnTo>
                    <a:lnTo>
                      <a:pt x="872" y="799"/>
                    </a:lnTo>
                    <a:lnTo>
                      <a:pt x="862" y="785"/>
                    </a:lnTo>
                    <a:lnTo>
                      <a:pt x="853" y="770"/>
                    </a:lnTo>
                    <a:lnTo>
                      <a:pt x="842" y="758"/>
                    </a:lnTo>
                    <a:lnTo>
                      <a:pt x="830" y="745"/>
                    </a:lnTo>
                    <a:lnTo>
                      <a:pt x="818" y="733"/>
                    </a:lnTo>
                    <a:lnTo>
                      <a:pt x="806" y="723"/>
                    </a:lnTo>
                    <a:lnTo>
                      <a:pt x="793" y="712"/>
                    </a:lnTo>
                    <a:lnTo>
                      <a:pt x="780" y="702"/>
                    </a:lnTo>
                    <a:lnTo>
                      <a:pt x="767" y="694"/>
                    </a:lnTo>
                    <a:lnTo>
                      <a:pt x="752" y="686"/>
                    </a:lnTo>
                    <a:lnTo>
                      <a:pt x="738" y="677"/>
                    </a:lnTo>
                    <a:lnTo>
                      <a:pt x="724" y="671"/>
                    </a:lnTo>
                    <a:lnTo>
                      <a:pt x="709" y="664"/>
                    </a:lnTo>
                    <a:lnTo>
                      <a:pt x="694" y="659"/>
                    </a:lnTo>
                    <a:lnTo>
                      <a:pt x="678" y="655"/>
                    </a:lnTo>
                    <a:lnTo>
                      <a:pt x="663" y="651"/>
                    </a:lnTo>
                    <a:lnTo>
                      <a:pt x="646" y="649"/>
                    </a:lnTo>
                    <a:lnTo>
                      <a:pt x="631" y="646"/>
                    </a:lnTo>
                    <a:lnTo>
                      <a:pt x="614" y="645"/>
                    </a:lnTo>
                    <a:lnTo>
                      <a:pt x="597" y="644"/>
                    </a:lnTo>
                    <a:close/>
                    <a:moveTo>
                      <a:pt x="927" y="1590"/>
                    </a:moveTo>
                    <a:lnTo>
                      <a:pt x="927" y="1399"/>
                    </a:lnTo>
                    <a:lnTo>
                      <a:pt x="927" y="1399"/>
                    </a:lnTo>
                    <a:lnTo>
                      <a:pt x="910" y="1420"/>
                    </a:lnTo>
                    <a:lnTo>
                      <a:pt x="893" y="1442"/>
                    </a:lnTo>
                    <a:lnTo>
                      <a:pt x="875" y="1463"/>
                    </a:lnTo>
                    <a:lnTo>
                      <a:pt x="856" y="1482"/>
                    </a:lnTo>
                    <a:lnTo>
                      <a:pt x="836" y="1501"/>
                    </a:lnTo>
                    <a:lnTo>
                      <a:pt x="815" y="1519"/>
                    </a:lnTo>
                    <a:lnTo>
                      <a:pt x="792" y="1536"/>
                    </a:lnTo>
                    <a:lnTo>
                      <a:pt x="769" y="1552"/>
                    </a:lnTo>
                    <a:lnTo>
                      <a:pt x="744" y="1565"/>
                    </a:lnTo>
                    <a:lnTo>
                      <a:pt x="719" y="1578"/>
                    </a:lnTo>
                    <a:lnTo>
                      <a:pt x="692" y="1589"/>
                    </a:lnTo>
                    <a:lnTo>
                      <a:pt x="663" y="1597"/>
                    </a:lnTo>
                    <a:lnTo>
                      <a:pt x="633" y="1604"/>
                    </a:lnTo>
                    <a:lnTo>
                      <a:pt x="602" y="1610"/>
                    </a:lnTo>
                    <a:lnTo>
                      <a:pt x="568" y="1614"/>
                    </a:lnTo>
                    <a:lnTo>
                      <a:pt x="534" y="1615"/>
                    </a:lnTo>
                    <a:lnTo>
                      <a:pt x="534" y="1615"/>
                    </a:lnTo>
                    <a:lnTo>
                      <a:pt x="509" y="1614"/>
                    </a:lnTo>
                    <a:lnTo>
                      <a:pt x="484" y="1611"/>
                    </a:lnTo>
                    <a:lnTo>
                      <a:pt x="459" y="1609"/>
                    </a:lnTo>
                    <a:lnTo>
                      <a:pt x="434" y="1604"/>
                    </a:lnTo>
                    <a:lnTo>
                      <a:pt x="410" y="1598"/>
                    </a:lnTo>
                    <a:lnTo>
                      <a:pt x="385" y="1592"/>
                    </a:lnTo>
                    <a:lnTo>
                      <a:pt x="361" y="1584"/>
                    </a:lnTo>
                    <a:lnTo>
                      <a:pt x="337" y="1574"/>
                    </a:lnTo>
                    <a:lnTo>
                      <a:pt x="314" y="1565"/>
                    </a:lnTo>
                    <a:lnTo>
                      <a:pt x="290" y="1553"/>
                    </a:lnTo>
                    <a:lnTo>
                      <a:pt x="269" y="1540"/>
                    </a:lnTo>
                    <a:lnTo>
                      <a:pt x="247" y="1525"/>
                    </a:lnTo>
                    <a:lnTo>
                      <a:pt x="226" y="1511"/>
                    </a:lnTo>
                    <a:lnTo>
                      <a:pt x="205" y="1494"/>
                    </a:lnTo>
                    <a:lnTo>
                      <a:pt x="185" y="1477"/>
                    </a:lnTo>
                    <a:lnTo>
                      <a:pt x="166" y="1458"/>
                    </a:lnTo>
                    <a:lnTo>
                      <a:pt x="148" y="1439"/>
                    </a:lnTo>
                    <a:lnTo>
                      <a:pt x="130" y="1418"/>
                    </a:lnTo>
                    <a:lnTo>
                      <a:pt x="113" y="1396"/>
                    </a:lnTo>
                    <a:lnTo>
                      <a:pt x="98" y="1374"/>
                    </a:lnTo>
                    <a:lnTo>
                      <a:pt x="84" y="1348"/>
                    </a:lnTo>
                    <a:lnTo>
                      <a:pt x="70" y="1323"/>
                    </a:lnTo>
                    <a:lnTo>
                      <a:pt x="57" y="1297"/>
                    </a:lnTo>
                    <a:lnTo>
                      <a:pt x="45" y="1271"/>
                    </a:lnTo>
                    <a:lnTo>
                      <a:pt x="36" y="1242"/>
                    </a:lnTo>
                    <a:lnTo>
                      <a:pt x="26" y="1212"/>
                    </a:lnTo>
                    <a:lnTo>
                      <a:pt x="19" y="1182"/>
                    </a:lnTo>
                    <a:lnTo>
                      <a:pt x="12" y="1151"/>
                    </a:lnTo>
                    <a:lnTo>
                      <a:pt x="7" y="1118"/>
                    </a:lnTo>
                    <a:lnTo>
                      <a:pt x="4" y="1084"/>
                    </a:lnTo>
                    <a:lnTo>
                      <a:pt x="1" y="1050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1" y="979"/>
                    </a:lnTo>
                    <a:lnTo>
                      <a:pt x="4" y="945"/>
                    </a:lnTo>
                    <a:lnTo>
                      <a:pt x="7" y="911"/>
                    </a:lnTo>
                    <a:lnTo>
                      <a:pt x="12" y="879"/>
                    </a:lnTo>
                    <a:lnTo>
                      <a:pt x="19" y="848"/>
                    </a:lnTo>
                    <a:lnTo>
                      <a:pt x="26" y="817"/>
                    </a:lnTo>
                    <a:lnTo>
                      <a:pt x="35" y="788"/>
                    </a:lnTo>
                    <a:lnTo>
                      <a:pt x="45" y="760"/>
                    </a:lnTo>
                    <a:lnTo>
                      <a:pt x="56" y="732"/>
                    </a:lnTo>
                    <a:lnTo>
                      <a:pt x="69" y="706"/>
                    </a:lnTo>
                    <a:lnTo>
                      <a:pt x="82" y="681"/>
                    </a:lnTo>
                    <a:lnTo>
                      <a:pt x="97" y="657"/>
                    </a:lnTo>
                    <a:lnTo>
                      <a:pt x="112" y="634"/>
                    </a:lnTo>
                    <a:lnTo>
                      <a:pt x="129" y="612"/>
                    </a:lnTo>
                    <a:lnTo>
                      <a:pt x="146" y="591"/>
                    </a:lnTo>
                    <a:lnTo>
                      <a:pt x="165" y="571"/>
                    </a:lnTo>
                    <a:lnTo>
                      <a:pt x="184" y="553"/>
                    </a:lnTo>
                    <a:lnTo>
                      <a:pt x="203" y="535"/>
                    </a:lnTo>
                    <a:lnTo>
                      <a:pt x="223" y="520"/>
                    </a:lnTo>
                    <a:lnTo>
                      <a:pt x="245" y="504"/>
                    </a:lnTo>
                    <a:lnTo>
                      <a:pt x="266" y="490"/>
                    </a:lnTo>
                    <a:lnTo>
                      <a:pt x="289" y="478"/>
                    </a:lnTo>
                    <a:lnTo>
                      <a:pt x="312" y="466"/>
                    </a:lnTo>
                    <a:lnTo>
                      <a:pt x="336" y="455"/>
                    </a:lnTo>
                    <a:lnTo>
                      <a:pt x="359" y="447"/>
                    </a:lnTo>
                    <a:lnTo>
                      <a:pt x="383" y="438"/>
                    </a:lnTo>
                    <a:lnTo>
                      <a:pt x="407" y="431"/>
                    </a:lnTo>
                    <a:lnTo>
                      <a:pt x="432" y="425"/>
                    </a:lnTo>
                    <a:lnTo>
                      <a:pt x="457" y="422"/>
                    </a:lnTo>
                    <a:lnTo>
                      <a:pt x="484" y="418"/>
                    </a:lnTo>
                    <a:lnTo>
                      <a:pt x="509" y="417"/>
                    </a:lnTo>
                    <a:lnTo>
                      <a:pt x="534" y="416"/>
                    </a:lnTo>
                    <a:lnTo>
                      <a:pt x="534" y="416"/>
                    </a:lnTo>
                    <a:lnTo>
                      <a:pt x="570" y="417"/>
                    </a:lnTo>
                    <a:lnTo>
                      <a:pt x="602" y="420"/>
                    </a:lnTo>
                    <a:lnTo>
                      <a:pt x="634" y="425"/>
                    </a:lnTo>
                    <a:lnTo>
                      <a:pt x="664" y="432"/>
                    </a:lnTo>
                    <a:lnTo>
                      <a:pt x="693" y="441"/>
                    </a:lnTo>
                    <a:lnTo>
                      <a:pt x="720" y="451"/>
                    </a:lnTo>
                    <a:lnTo>
                      <a:pt x="745" y="463"/>
                    </a:lnTo>
                    <a:lnTo>
                      <a:pt x="770" y="477"/>
                    </a:lnTo>
                    <a:lnTo>
                      <a:pt x="794" y="492"/>
                    </a:lnTo>
                    <a:lnTo>
                      <a:pt x="816" y="508"/>
                    </a:lnTo>
                    <a:lnTo>
                      <a:pt x="837" y="524"/>
                    </a:lnTo>
                    <a:lnTo>
                      <a:pt x="858" y="541"/>
                    </a:lnTo>
                    <a:lnTo>
                      <a:pt x="875" y="560"/>
                    </a:lnTo>
                    <a:lnTo>
                      <a:pt x="893" y="579"/>
                    </a:lnTo>
                    <a:lnTo>
                      <a:pt x="910" y="598"/>
                    </a:lnTo>
                    <a:lnTo>
                      <a:pt x="927" y="619"/>
                    </a:lnTo>
                    <a:lnTo>
                      <a:pt x="927" y="0"/>
                    </a:lnTo>
                    <a:lnTo>
                      <a:pt x="1191" y="0"/>
                    </a:lnTo>
                    <a:lnTo>
                      <a:pt x="1191" y="1590"/>
                    </a:lnTo>
                    <a:lnTo>
                      <a:pt x="927" y="15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 userDrawn="1"/>
            </p:nvSpPr>
            <p:spPr bwMode="auto">
              <a:xfrm>
                <a:off x="8996363" y="2787650"/>
                <a:ext cx="147638" cy="147638"/>
              </a:xfrm>
              <a:custGeom>
                <a:avLst/>
                <a:gdLst>
                  <a:gd name="T0" fmla="*/ 95 w 186"/>
                  <a:gd name="T1" fmla="*/ 85 h 185"/>
                  <a:gd name="T2" fmla="*/ 111 w 186"/>
                  <a:gd name="T3" fmla="*/ 80 h 185"/>
                  <a:gd name="T4" fmla="*/ 111 w 186"/>
                  <a:gd name="T5" fmla="*/ 69 h 185"/>
                  <a:gd name="T6" fmla="*/ 95 w 186"/>
                  <a:gd name="T7" fmla="*/ 64 h 185"/>
                  <a:gd name="T8" fmla="*/ 99 w 186"/>
                  <a:gd name="T9" fmla="*/ 43 h 185"/>
                  <a:gd name="T10" fmla="*/ 114 w 186"/>
                  <a:gd name="T11" fmla="*/ 45 h 185"/>
                  <a:gd name="T12" fmla="*/ 130 w 186"/>
                  <a:gd name="T13" fmla="*/ 55 h 185"/>
                  <a:gd name="T14" fmla="*/ 135 w 186"/>
                  <a:gd name="T15" fmla="*/ 73 h 185"/>
                  <a:gd name="T16" fmla="*/ 131 w 186"/>
                  <a:gd name="T17" fmla="*/ 86 h 185"/>
                  <a:gd name="T18" fmla="*/ 123 w 186"/>
                  <a:gd name="T19" fmla="*/ 94 h 185"/>
                  <a:gd name="T20" fmla="*/ 131 w 186"/>
                  <a:gd name="T21" fmla="*/ 109 h 185"/>
                  <a:gd name="T22" fmla="*/ 133 w 186"/>
                  <a:gd name="T23" fmla="*/ 130 h 185"/>
                  <a:gd name="T24" fmla="*/ 139 w 186"/>
                  <a:gd name="T25" fmla="*/ 142 h 185"/>
                  <a:gd name="T26" fmla="*/ 110 w 186"/>
                  <a:gd name="T27" fmla="*/ 135 h 185"/>
                  <a:gd name="T28" fmla="*/ 108 w 186"/>
                  <a:gd name="T29" fmla="*/ 113 h 185"/>
                  <a:gd name="T30" fmla="*/ 105 w 186"/>
                  <a:gd name="T31" fmla="*/ 106 h 185"/>
                  <a:gd name="T32" fmla="*/ 79 w 186"/>
                  <a:gd name="T33" fmla="*/ 105 h 185"/>
                  <a:gd name="T34" fmla="*/ 55 w 186"/>
                  <a:gd name="T35" fmla="*/ 43 h 185"/>
                  <a:gd name="T36" fmla="*/ 18 w 186"/>
                  <a:gd name="T37" fmla="*/ 92 h 185"/>
                  <a:gd name="T38" fmla="*/ 21 w 186"/>
                  <a:gd name="T39" fmla="*/ 115 h 185"/>
                  <a:gd name="T40" fmla="*/ 40 w 186"/>
                  <a:gd name="T41" fmla="*/ 146 h 185"/>
                  <a:gd name="T42" fmla="*/ 70 w 186"/>
                  <a:gd name="T43" fmla="*/ 165 h 185"/>
                  <a:gd name="T44" fmla="*/ 93 w 186"/>
                  <a:gd name="T45" fmla="*/ 168 h 185"/>
                  <a:gd name="T46" fmla="*/ 107 w 186"/>
                  <a:gd name="T47" fmla="*/ 166 h 185"/>
                  <a:gd name="T48" fmla="*/ 135 w 186"/>
                  <a:gd name="T49" fmla="*/ 155 h 185"/>
                  <a:gd name="T50" fmla="*/ 161 w 186"/>
                  <a:gd name="T51" fmla="*/ 122 h 185"/>
                  <a:gd name="T52" fmla="*/ 167 w 186"/>
                  <a:gd name="T53" fmla="*/ 100 h 185"/>
                  <a:gd name="T54" fmla="*/ 167 w 186"/>
                  <a:gd name="T55" fmla="*/ 85 h 185"/>
                  <a:gd name="T56" fmla="*/ 161 w 186"/>
                  <a:gd name="T57" fmla="*/ 63 h 185"/>
                  <a:gd name="T58" fmla="*/ 135 w 186"/>
                  <a:gd name="T59" fmla="*/ 30 h 185"/>
                  <a:gd name="T60" fmla="*/ 107 w 186"/>
                  <a:gd name="T61" fmla="*/ 19 h 185"/>
                  <a:gd name="T62" fmla="*/ 93 w 186"/>
                  <a:gd name="T63" fmla="*/ 17 h 185"/>
                  <a:gd name="T64" fmla="*/ 70 w 186"/>
                  <a:gd name="T65" fmla="*/ 20 h 185"/>
                  <a:gd name="T66" fmla="*/ 40 w 186"/>
                  <a:gd name="T67" fmla="*/ 39 h 185"/>
                  <a:gd name="T68" fmla="*/ 21 w 186"/>
                  <a:gd name="T69" fmla="*/ 70 h 185"/>
                  <a:gd name="T70" fmla="*/ 18 w 186"/>
                  <a:gd name="T71" fmla="*/ 92 h 185"/>
                  <a:gd name="T72" fmla="*/ 185 w 186"/>
                  <a:gd name="T73" fmla="*/ 102 h 185"/>
                  <a:gd name="T74" fmla="*/ 178 w 186"/>
                  <a:gd name="T75" fmla="*/ 129 h 185"/>
                  <a:gd name="T76" fmla="*/ 165 w 186"/>
                  <a:gd name="T77" fmla="*/ 152 h 185"/>
                  <a:gd name="T78" fmla="*/ 144 w 186"/>
                  <a:gd name="T79" fmla="*/ 170 h 185"/>
                  <a:gd name="T80" fmla="*/ 120 w 186"/>
                  <a:gd name="T81" fmla="*/ 182 h 185"/>
                  <a:gd name="T82" fmla="*/ 93 w 186"/>
                  <a:gd name="T83" fmla="*/ 185 h 185"/>
                  <a:gd name="T84" fmla="*/ 74 w 186"/>
                  <a:gd name="T85" fmla="*/ 184 h 185"/>
                  <a:gd name="T86" fmla="*/ 49 w 186"/>
                  <a:gd name="T87" fmla="*/ 174 h 185"/>
                  <a:gd name="T88" fmla="*/ 27 w 186"/>
                  <a:gd name="T89" fmla="*/ 158 h 185"/>
                  <a:gd name="T90" fmla="*/ 10 w 186"/>
                  <a:gd name="T91" fmla="*/ 137 h 185"/>
                  <a:gd name="T92" fmla="*/ 2 w 186"/>
                  <a:gd name="T93" fmla="*/ 111 h 185"/>
                  <a:gd name="T94" fmla="*/ 0 w 186"/>
                  <a:gd name="T95" fmla="*/ 92 h 185"/>
                  <a:gd name="T96" fmla="*/ 4 w 186"/>
                  <a:gd name="T97" fmla="*/ 64 h 185"/>
                  <a:gd name="T98" fmla="*/ 15 w 186"/>
                  <a:gd name="T99" fmla="*/ 41 h 185"/>
                  <a:gd name="T100" fmla="*/ 33 w 186"/>
                  <a:gd name="T101" fmla="*/ 20 h 185"/>
                  <a:gd name="T102" fmla="*/ 57 w 186"/>
                  <a:gd name="T103" fmla="*/ 7 h 185"/>
                  <a:gd name="T104" fmla="*/ 83 w 186"/>
                  <a:gd name="T105" fmla="*/ 0 h 185"/>
                  <a:gd name="T106" fmla="*/ 102 w 186"/>
                  <a:gd name="T107" fmla="*/ 0 h 185"/>
                  <a:gd name="T108" fmla="*/ 129 w 186"/>
                  <a:gd name="T109" fmla="*/ 7 h 185"/>
                  <a:gd name="T110" fmla="*/ 151 w 186"/>
                  <a:gd name="T111" fmla="*/ 20 h 185"/>
                  <a:gd name="T112" fmla="*/ 169 w 186"/>
                  <a:gd name="T113" fmla="*/ 41 h 185"/>
                  <a:gd name="T114" fmla="*/ 181 w 186"/>
                  <a:gd name="T115" fmla="*/ 64 h 185"/>
                  <a:gd name="T116" fmla="*/ 186 w 186"/>
                  <a:gd name="T117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79" y="85"/>
                    </a:moveTo>
                    <a:lnTo>
                      <a:pt x="95" y="85"/>
                    </a:lnTo>
                    <a:lnTo>
                      <a:pt x="95" y="85"/>
                    </a:lnTo>
                    <a:lnTo>
                      <a:pt x="102" y="85"/>
                    </a:lnTo>
                    <a:lnTo>
                      <a:pt x="107" y="82"/>
                    </a:lnTo>
                    <a:lnTo>
                      <a:pt x="111" y="80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1" y="69"/>
                    </a:lnTo>
                    <a:lnTo>
                      <a:pt x="108" y="66"/>
                    </a:lnTo>
                    <a:lnTo>
                      <a:pt x="102" y="64"/>
                    </a:lnTo>
                    <a:lnTo>
                      <a:pt x="95" y="64"/>
                    </a:lnTo>
                    <a:lnTo>
                      <a:pt x="79" y="64"/>
                    </a:lnTo>
                    <a:lnTo>
                      <a:pt x="79" y="85"/>
                    </a:lnTo>
                    <a:close/>
                    <a:moveTo>
                      <a:pt x="99" y="43"/>
                    </a:moveTo>
                    <a:lnTo>
                      <a:pt x="99" y="43"/>
                    </a:lnTo>
                    <a:lnTo>
                      <a:pt x="107" y="44"/>
                    </a:lnTo>
                    <a:lnTo>
                      <a:pt x="114" y="45"/>
                    </a:lnTo>
                    <a:lnTo>
                      <a:pt x="120" y="48"/>
                    </a:lnTo>
                    <a:lnTo>
                      <a:pt x="125" y="50"/>
                    </a:lnTo>
                    <a:lnTo>
                      <a:pt x="130" y="55"/>
                    </a:lnTo>
                    <a:lnTo>
                      <a:pt x="132" y="60"/>
                    </a:lnTo>
                    <a:lnTo>
                      <a:pt x="133" y="66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80"/>
                    </a:lnTo>
                    <a:lnTo>
                      <a:pt x="131" y="86"/>
                    </a:lnTo>
                    <a:lnTo>
                      <a:pt x="129" y="91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7" y="98"/>
                    </a:lnTo>
                    <a:lnTo>
                      <a:pt x="130" y="103"/>
                    </a:lnTo>
                    <a:lnTo>
                      <a:pt x="131" y="10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3" y="130"/>
                    </a:lnTo>
                    <a:lnTo>
                      <a:pt x="133" y="136"/>
                    </a:lnTo>
                    <a:lnTo>
                      <a:pt x="136" y="140"/>
                    </a:lnTo>
                    <a:lnTo>
                      <a:pt x="139" y="142"/>
                    </a:lnTo>
                    <a:lnTo>
                      <a:pt x="112" y="142"/>
                    </a:lnTo>
                    <a:lnTo>
                      <a:pt x="112" y="142"/>
                    </a:lnTo>
                    <a:lnTo>
                      <a:pt x="110" y="13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13"/>
                    </a:lnTo>
                    <a:lnTo>
                      <a:pt x="107" y="110"/>
                    </a:lnTo>
                    <a:lnTo>
                      <a:pt x="106" y="107"/>
                    </a:lnTo>
                    <a:lnTo>
                      <a:pt x="105" y="106"/>
                    </a:lnTo>
                    <a:lnTo>
                      <a:pt x="102" y="105"/>
                    </a:lnTo>
                    <a:lnTo>
                      <a:pt x="94" y="105"/>
                    </a:lnTo>
                    <a:lnTo>
                      <a:pt x="79" y="105"/>
                    </a:lnTo>
                    <a:lnTo>
                      <a:pt x="79" y="142"/>
                    </a:lnTo>
                    <a:lnTo>
                      <a:pt x="55" y="142"/>
                    </a:lnTo>
                    <a:lnTo>
                      <a:pt x="55" y="43"/>
                    </a:lnTo>
                    <a:lnTo>
                      <a:pt x="99" y="43"/>
                    </a:lnTo>
                    <a:close/>
                    <a:moveTo>
                      <a:pt x="18" y="92"/>
                    </a:moveTo>
                    <a:lnTo>
                      <a:pt x="18" y="92"/>
                    </a:lnTo>
                    <a:lnTo>
                      <a:pt x="19" y="100"/>
                    </a:lnTo>
                    <a:lnTo>
                      <a:pt x="20" y="107"/>
                    </a:lnTo>
                    <a:lnTo>
                      <a:pt x="21" y="115"/>
                    </a:lnTo>
                    <a:lnTo>
                      <a:pt x="24" y="122"/>
                    </a:lnTo>
                    <a:lnTo>
                      <a:pt x="31" y="135"/>
                    </a:lnTo>
                    <a:lnTo>
                      <a:pt x="40" y="146"/>
                    </a:lnTo>
                    <a:lnTo>
                      <a:pt x="51" y="155"/>
                    </a:lnTo>
                    <a:lnTo>
                      <a:pt x="64" y="162"/>
                    </a:lnTo>
                    <a:lnTo>
                      <a:pt x="70" y="165"/>
                    </a:lnTo>
                    <a:lnTo>
                      <a:pt x="77" y="166"/>
                    </a:lnTo>
                    <a:lnTo>
                      <a:pt x="84" y="167"/>
                    </a:lnTo>
                    <a:lnTo>
                      <a:pt x="93" y="168"/>
                    </a:lnTo>
                    <a:lnTo>
                      <a:pt x="93" y="168"/>
                    </a:lnTo>
                    <a:lnTo>
                      <a:pt x="100" y="167"/>
                    </a:lnTo>
                    <a:lnTo>
                      <a:pt x="107" y="166"/>
                    </a:lnTo>
                    <a:lnTo>
                      <a:pt x="114" y="165"/>
                    </a:lnTo>
                    <a:lnTo>
                      <a:pt x="122" y="162"/>
                    </a:lnTo>
                    <a:lnTo>
                      <a:pt x="135" y="155"/>
                    </a:lnTo>
                    <a:lnTo>
                      <a:pt x="145" y="146"/>
                    </a:lnTo>
                    <a:lnTo>
                      <a:pt x="155" y="135"/>
                    </a:lnTo>
                    <a:lnTo>
                      <a:pt x="161" y="122"/>
                    </a:lnTo>
                    <a:lnTo>
                      <a:pt x="163" y="115"/>
                    </a:lnTo>
                    <a:lnTo>
                      <a:pt x="166" y="107"/>
                    </a:lnTo>
                    <a:lnTo>
                      <a:pt x="167" y="100"/>
                    </a:lnTo>
                    <a:lnTo>
                      <a:pt x="167" y="92"/>
                    </a:lnTo>
                    <a:lnTo>
                      <a:pt x="167" y="92"/>
                    </a:lnTo>
                    <a:lnTo>
                      <a:pt x="167" y="85"/>
                    </a:lnTo>
                    <a:lnTo>
                      <a:pt x="166" y="78"/>
                    </a:lnTo>
                    <a:lnTo>
                      <a:pt x="163" y="70"/>
                    </a:lnTo>
                    <a:lnTo>
                      <a:pt x="161" y="63"/>
                    </a:lnTo>
                    <a:lnTo>
                      <a:pt x="155" y="50"/>
                    </a:lnTo>
                    <a:lnTo>
                      <a:pt x="145" y="39"/>
                    </a:lnTo>
                    <a:lnTo>
                      <a:pt x="135" y="30"/>
                    </a:lnTo>
                    <a:lnTo>
                      <a:pt x="122" y="23"/>
                    </a:lnTo>
                    <a:lnTo>
                      <a:pt x="114" y="20"/>
                    </a:lnTo>
                    <a:lnTo>
                      <a:pt x="107" y="19"/>
                    </a:lnTo>
                    <a:lnTo>
                      <a:pt x="100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4" y="18"/>
                    </a:lnTo>
                    <a:lnTo>
                      <a:pt x="77" y="19"/>
                    </a:lnTo>
                    <a:lnTo>
                      <a:pt x="70" y="20"/>
                    </a:lnTo>
                    <a:lnTo>
                      <a:pt x="63" y="23"/>
                    </a:lnTo>
                    <a:lnTo>
                      <a:pt x="51" y="30"/>
                    </a:lnTo>
                    <a:lnTo>
                      <a:pt x="40" y="39"/>
                    </a:lnTo>
                    <a:lnTo>
                      <a:pt x="31" y="50"/>
                    </a:lnTo>
                    <a:lnTo>
                      <a:pt x="24" y="63"/>
                    </a:lnTo>
                    <a:lnTo>
                      <a:pt x="21" y="70"/>
                    </a:lnTo>
                    <a:lnTo>
                      <a:pt x="20" y="78"/>
                    </a:lnTo>
                    <a:lnTo>
                      <a:pt x="19" y="85"/>
                    </a:lnTo>
                    <a:lnTo>
                      <a:pt x="18" y="92"/>
                    </a:lnTo>
                    <a:close/>
                    <a:moveTo>
                      <a:pt x="186" y="92"/>
                    </a:moveTo>
                    <a:lnTo>
                      <a:pt x="186" y="92"/>
                    </a:lnTo>
                    <a:lnTo>
                      <a:pt x="185" y="102"/>
                    </a:lnTo>
                    <a:lnTo>
                      <a:pt x="184" y="111"/>
                    </a:lnTo>
                    <a:lnTo>
                      <a:pt x="181" y="121"/>
                    </a:lnTo>
                    <a:lnTo>
                      <a:pt x="178" y="129"/>
                    </a:lnTo>
                    <a:lnTo>
                      <a:pt x="174" y="137"/>
                    </a:lnTo>
                    <a:lnTo>
                      <a:pt x="169" y="145"/>
                    </a:lnTo>
                    <a:lnTo>
                      <a:pt x="165" y="152"/>
                    </a:lnTo>
                    <a:lnTo>
                      <a:pt x="159" y="158"/>
                    </a:lnTo>
                    <a:lnTo>
                      <a:pt x="151" y="165"/>
                    </a:lnTo>
                    <a:lnTo>
                      <a:pt x="144" y="170"/>
                    </a:lnTo>
                    <a:lnTo>
                      <a:pt x="137" y="174"/>
                    </a:lnTo>
                    <a:lnTo>
                      <a:pt x="129" y="178"/>
                    </a:lnTo>
                    <a:lnTo>
                      <a:pt x="120" y="182"/>
                    </a:lnTo>
                    <a:lnTo>
                      <a:pt x="112" y="184"/>
                    </a:lnTo>
                    <a:lnTo>
                      <a:pt x="102" y="185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83" y="185"/>
                    </a:lnTo>
                    <a:lnTo>
                      <a:pt x="74" y="184"/>
                    </a:lnTo>
                    <a:lnTo>
                      <a:pt x="65" y="182"/>
                    </a:lnTo>
                    <a:lnTo>
                      <a:pt x="57" y="178"/>
                    </a:lnTo>
                    <a:lnTo>
                      <a:pt x="49" y="174"/>
                    </a:lnTo>
                    <a:lnTo>
                      <a:pt x="40" y="170"/>
                    </a:lnTo>
                    <a:lnTo>
                      <a:pt x="33" y="165"/>
                    </a:lnTo>
                    <a:lnTo>
                      <a:pt x="27" y="158"/>
                    </a:lnTo>
                    <a:lnTo>
                      <a:pt x="21" y="152"/>
                    </a:lnTo>
                    <a:lnTo>
                      <a:pt x="15" y="145"/>
                    </a:lnTo>
                    <a:lnTo>
                      <a:pt x="10" y="137"/>
                    </a:lnTo>
                    <a:lnTo>
                      <a:pt x="7" y="129"/>
                    </a:lnTo>
                    <a:lnTo>
                      <a:pt x="4" y="121"/>
                    </a:lnTo>
                    <a:lnTo>
                      <a:pt x="2" y="111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4" y="64"/>
                    </a:lnTo>
                    <a:lnTo>
                      <a:pt x="7" y="56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1"/>
                    </a:lnTo>
                    <a:lnTo>
                      <a:pt x="57" y="7"/>
                    </a:lnTo>
                    <a:lnTo>
                      <a:pt x="65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2" y="0"/>
                    </a:lnTo>
                    <a:lnTo>
                      <a:pt x="112" y="1"/>
                    </a:lnTo>
                    <a:lnTo>
                      <a:pt x="120" y="4"/>
                    </a:lnTo>
                    <a:lnTo>
                      <a:pt x="129" y="7"/>
                    </a:lnTo>
                    <a:lnTo>
                      <a:pt x="137" y="11"/>
                    </a:lnTo>
                    <a:lnTo>
                      <a:pt x="144" y="16"/>
                    </a:lnTo>
                    <a:lnTo>
                      <a:pt x="151" y="20"/>
                    </a:lnTo>
                    <a:lnTo>
                      <a:pt x="159" y="26"/>
                    </a:lnTo>
                    <a:lnTo>
                      <a:pt x="165" y="33"/>
                    </a:lnTo>
                    <a:lnTo>
                      <a:pt x="169" y="41"/>
                    </a:lnTo>
                    <a:lnTo>
                      <a:pt x="174" y="48"/>
                    </a:lnTo>
                    <a:lnTo>
                      <a:pt x="178" y="56"/>
                    </a:lnTo>
                    <a:lnTo>
                      <a:pt x="181" y="64"/>
                    </a:lnTo>
                    <a:lnTo>
                      <a:pt x="184" y="74"/>
                    </a:lnTo>
                    <a:lnTo>
                      <a:pt x="185" y="82"/>
                    </a:lnTo>
                    <a:lnTo>
                      <a:pt x="186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0202" y="478281"/>
            <a:ext cx="6845905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0202" y="1296153"/>
            <a:ext cx="6845905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7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37895" y="1861808"/>
            <a:ext cx="8068210" cy="3286455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896" y="478281"/>
            <a:ext cx="8068211" cy="7937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896" y="1296153"/>
            <a:ext cx="8068211" cy="5656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606105" y="4772869"/>
            <a:ext cx="225280" cy="274098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>
                <a:solidFill>
                  <a:srgbClr val="4776BD"/>
                </a:solidFill>
              </a:rPr>
              <a:pPr/>
              <a:t>‹#›</a:t>
            </a:fld>
            <a:endParaRPr lang="en-US" sz="800">
              <a:solidFill>
                <a:srgbClr val="4776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189287" cy="514945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056" tIns="448056" rIns="448056" bIns="4480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738" y="1061612"/>
            <a:ext cx="2563811" cy="3605638"/>
          </a:xfrm>
        </p:spPr>
        <p:txBody>
          <a:bodyPr t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B32C2-97BA-1D4A-BE1C-A41C5C04FBB1}"/>
              </a:ext>
            </a:extLst>
          </p:cNvPr>
          <p:cNvSpPr/>
          <p:nvPr userDrawn="1"/>
        </p:nvSpPr>
        <p:spPr>
          <a:xfrm>
            <a:off x="312738" y="924453"/>
            <a:ext cx="365760" cy="4572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09962" y="1061612"/>
            <a:ext cx="5322887" cy="3605638"/>
          </a:xfrm>
        </p:spPr>
        <p:txBody>
          <a:bodyPr anchor="b"/>
          <a:lstStyle>
            <a:lvl1pPr marL="0" indent="0">
              <a:spcBef>
                <a:spcPts val="1200"/>
              </a:spcBef>
              <a:spcAft>
                <a:spcPts val="60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342900" indent="0">
              <a:buFontTx/>
              <a:buNone/>
              <a:defRPr/>
            </a:lvl3pPr>
            <a:lvl4pPr marL="514350" indent="0">
              <a:buFontTx/>
              <a:buNone/>
              <a:defRPr/>
            </a:lvl4pPr>
            <a:lvl5pPr marL="685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53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189287" cy="514945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056" tIns="448056" rIns="448056" bIns="4480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Aft>
                <a:spcPts val="120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738" y="1061612"/>
            <a:ext cx="2563811" cy="3605638"/>
          </a:xfrm>
        </p:spPr>
        <p:txBody>
          <a:bodyPr t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B32C2-97BA-1D4A-BE1C-A41C5C04FBB1}"/>
              </a:ext>
            </a:extLst>
          </p:cNvPr>
          <p:cNvSpPr/>
          <p:nvPr userDrawn="1"/>
        </p:nvSpPr>
        <p:spPr>
          <a:xfrm>
            <a:off x="312738" y="924453"/>
            <a:ext cx="365760" cy="4572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8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9597A0-3473-460F-B73F-B79535986219}"/>
              </a:ext>
            </a:extLst>
          </p:cNvPr>
          <p:cNvSpPr/>
          <p:nvPr userDrawn="1"/>
        </p:nvSpPr>
        <p:spPr>
          <a:xfrm>
            <a:off x="4572000" y="0"/>
            <a:ext cx="4572000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49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13503"/>
            <a:ext cx="8518770" cy="57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159551"/>
            <a:ext cx="8520234" cy="3512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916985" y="4772869"/>
            <a:ext cx="914400" cy="274098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>
                <a:solidFill>
                  <a:srgbClr val="4776BD"/>
                </a:solidFill>
              </a:rPr>
              <a:pPr/>
              <a:t>‹#›</a:t>
            </a:fld>
            <a:endParaRPr lang="en-US" sz="800">
              <a:solidFill>
                <a:srgbClr val="4776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12" r:id="rId7"/>
    <p:sldLayoutId id="2147483719" r:id="rId8"/>
    <p:sldLayoutId id="2147483700" r:id="rId9"/>
    <p:sldLayoutId id="2147483699" r:id="rId10"/>
    <p:sldLayoutId id="2147483720" r:id="rId11"/>
    <p:sldLayoutId id="2147483707" r:id="rId12"/>
    <p:sldLayoutId id="2147483708" r:id="rId13"/>
    <p:sldLayoutId id="2147483714" r:id="rId14"/>
    <p:sldLayoutId id="2147483710" r:id="rId15"/>
    <p:sldLayoutId id="2147483715" r:id="rId16"/>
    <p:sldLayoutId id="2147483716" r:id="rId17"/>
    <p:sldLayoutId id="2147483717" r:id="rId18"/>
    <p:sldLayoutId id="2147483718" r:id="rId19"/>
    <p:sldLayoutId id="214748371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7">
          <p15:clr>
            <a:srgbClr val="F26B43"/>
          </p15:clr>
        </p15:guide>
        <p15:guide id="2" pos="2009">
          <p15:clr>
            <a:srgbClr val="F26B43"/>
          </p15:clr>
        </p15:guide>
        <p15:guide id="3" pos="2211">
          <p15:clr>
            <a:srgbClr val="F26B43"/>
          </p15:clr>
        </p15:guide>
        <p15:guide id="4" pos="5564">
          <p15:clr>
            <a:srgbClr val="F26B43"/>
          </p15:clr>
        </p15:guide>
        <p15:guide id="5" orient="horz" pos="302">
          <p15:clr>
            <a:srgbClr val="F26B43"/>
          </p15:clr>
        </p15:guide>
        <p15:guide id="6" orient="horz" pos="731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d.ally.ac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1. Common Terms</a:t>
            </a:r>
          </a:p>
          <a:p>
            <a:pPr>
              <a:lnSpc>
                <a:spcPct val="200000"/>
              </a:lnSpc>
            </a:pPr>
            <a:r>
              <a:rPr lang="en-US" dirty="0"/>
              <a:t>2. How is content scored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dirty="0"/>
              <a:t>3. Ally Report – historical vs actual</a:t>
            </a:r>
            <a:endParaRPr lang="en-US" dirty="0">
              <a:cs typeface="Calibri"/>
            </a:endParaRPr>
          </a:p>
          <a:p>
            <a:pPr>
              <a:lnSpc>
                <a:spcPct val="20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2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F1C3-5A9D-514D-AF00-0E5C27F2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 Report – Historical vs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797D8-AB7B-F643-A2EF-E9F17B2A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15" y="938833"/>
            <a:ext cx="5924111" cy="3512021"/>
          </a:xfrm>
        </p:spPr>
        <p:txBody>
          <a:bodyPr/>
          <a:lstStyle/>
          <a:p>
            <a:r>
              <a:rPr lang="en-US" dirty="0"/>
              <a:t>Ally found that users in a LMS environment preferred historical scoring to see how they have progressed through time.  This leads to confusion in the following areas:</a:t>
            </a:r>
          </a:p>
          <a:p>
            <a:pPr lvl="1"/>
            <a:r>
              <a:rPr lang="en-US" dirty="0"/>
              <a:t>Ally Report – defaults to the historical view at the org level</a:t>
            </a:r>
          </a:p>
          <a:p>
            <a:pPr lvl="1"/>
            <a:r>
              <a:rPr lang="en-US" dirty="0"/>
              <a:t>Ally report – defaults to the current view at the section level</a:t>
            </a:r>
          </a:p>
          <a:p>
            <a:pPr lvl="1"/>
            <a:r>
              <a:rPr lang="en-US" dirty="0"/>
              <a:t>Ally report – allows users to change the school year, which begins on September 1</a:t>
            </a:r>
          </a:p>
          <a:p>
            <a:pPr lvl="2"/>
            <a:r>
              <a:rPr lang="en-US" dirty="0"/>
              <a:t>User will need to toggle through all years to view all active issues</a:t>
            </a:r>
          </a:p>
          <a:p>
            <a:pPr lvl="1"/>
            <a:r>
              <a:rPr lang="en-US" dirty="0"/>
              <a:t>Ally report will show deleted files in the historical view.  </a:t>
            </a:r>
          </a:p>
          <a:p>
            <a:pPr lvl="2"/>
            <a:r>
              <a:rPr lang="en-US" dirty="0"/>
              <a:t>Users must add &amp;historical=true or &amp;historical=false to the </a:t>
            </a:r>
            <a:r>
              <a:rPr lang="en-US" dirty="0" err="1"/>
              <a:t>url</a:t>
            </a:r>
            <a:r>
              <a:rPr lang="en-US" dirty="0"/>
              <a:t> to change the view</a:t>
            </a:r>
          </a:p>
          <a:p>
            <a:pPr lvl="1"/>
            <a:r>
              <a:rPr lang="en-US" dirty="0"/>
              <a:t>WCM widget – defaults to the current view and shows all issues regardless of the year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54042-AE50-714C-BA7C-698C81FB0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62" y="2049517"/>
            <a:ext cx="2628074" cy="1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784F-F876-DE4E-B236-50DBB8F6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9780-3646-ED4A-BC6F-5B59A63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1" y="874634"/>
            <a:ext cx="8520234" cy="3964242"/>
          </a:xfrm>
        </p:spPr>
        <p:txBody>
          <a:bodyPr/>
          <a:lstStyle/>
          <a:p>
            <a:r>
              <a:rPr lang="en-US" dirty="0"/>
              <a:t>How often does Ally scan the site</a:t>
            </a:r>
          </a:p>
          <a:p>
            <a:pPr lvl="1"/>
            <a:r>
              <a:rPr lang="en-US" dirty="0"/>
              <a:t>Ally will scan the page when content is updated.  </a:t>
            </a:r>
          </a:p>
          <a:p>
            <a:pPr marL="171450" lvl="1">
              <a:buFont typeface="Arial"/>
              <a:buChar char="•"/>
            </a:pPr>
            <a:r>
              <a:rPr lang="en-US" dirty="0"/>
              <a:t>Does Ally scan Files &amp;. Folders</a:t>
            </a:r>
          </a:p>
          <a:p>
            <a:pPr lvl="1"/>
            <a:r>
              <a:rPr lang="en-US" dirty="0"/>
              <a:t>	No, Ally works like a screen reader and will only scan content on a page that is available for the public to see</a:t>
            </a:r>
          </a:p>
          <a:p>
            <a:pPr marL="171450" lvl="1">
              <a:buFont typeface="Arial"/>
              <a:buChar char="•"/>
            </a:pPr>
            <a:r>
              <a:rPr lang="en-US" dirty="0"/>
              <a:t>I made changes and they aren't being updated in my report. Why aren't they showing up?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The Queue is backed up and the change has not been sent to Ally yet. 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EventQueue</a:t>
            </a:r>
            <a:r>
              <a:rPr lang="en-US" dirty="0"/>
              <a:t> is First In, First Out, so if a lot of people are making changes, it all depends on where you fall in line. 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Your change did not get picked up by our Change Service that scans for changes. 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There may be DB errors.  A Developer will need to work on this</a:t>
            </a:r>
          </a:p>
          <a:p>
            <a:pPr marL="400050" lvl="1" indent="-228600" fontAlgn="base">
              <a:buFont typeface="+mj-lt"/>
              <a:buAutoNum type="arabicPeriod"/>
            </a:pPr>
            <a:endParaRPr lang="en-US" sz="1000" dirty="0"/>
          </a:p>
          <a:p>
            <a:pPr marL="171450" lvl="1">
              <a:buFont typeface="Arial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4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6E51-7D08-9F4D-990C-EA6FDCA8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8480-567A-C248-AFBC-67D8BB16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buFont typeface="Arial"/>
              <a:buChar char="•"/>
            </a:pPr>
            <a:r>
              <a:rPr lang="en-US" dirty="0"/>
              <a:t>I'm seeing "Content Sync In Progress" on my workspace and it has been like that for a while.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Load up the browsers console (F12) and reload the page. Look on the "Console" tab and see if there are any errors on the call to Ally. 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Make sure the call to Ally is going to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https://prod.ally.ac</a:t>
            </a:r>
            <a:r>
              <a:rPr lang="en-US" dirty="0"/>
              <a:t>. If it is anything different, it is pointed at the wrong server which is why you seeing the "Sync in Progress" message. This needs changed by hosting in the </a:t>
            </a:r>
            <a:r>
              <a:rPr lang="en-US" dirty="0" err="1"/>
              <a:t>web.config</a:t>
            </a:r>
            <a:r>
              <a:rPr lang="en-US" dirty="0"/>
              <a:t> entry. </a:t>
            </a:r>
          </a:p>
          <a:p>
            <a:pPr marL="400050" lvl="1" indent="-228600" fontAlgn="base">
              <a:buFont typeface="+mj-lt"/>
              <a:buAutoNum type="arabicPeriod"/>
            </a:pPr>
            <a:r>
              <a:rPr lang="en-US" dirty="0"/>
              <a:t>Make sure the </a:t>
            </a:r>
            <a:r>
              <a:rPr lang="en-US" dirty="0" err="1"/>
              <a:t>cms.Domain</a:t>
            </a:r>
            <a:r>
              <a:rPr lang="en-US" dirty="0"/>
              <a:t> record for the Ally Key/Secret/ClientID is correct. If one of these values is incorrect, it will most likely give you a "401: unauthorized" error message</a:t>
            </a:r>
          </a:p>
          <a:p>
            <a:pPr marL="171450" lvl="1" fontAlgn="base">
              <a:buFont typeface="Arial"/>
              <a:buChar char="•"/>
            </a:pPr>
            <a:r>
              <a:rPr lang="en-US" dirty="0"/>
              <a:t>I deleted a file, but it is still showing in my report</a:t>
            </a:r>
          </a:p>
          <a:p>
            <a:pPr lvl="1" fontAlgn="base"/>
            <a:r>
              <a:rPr lang="en-US" dirty="0"/>
              <a:t>Does it link to a protected page?  If so the user deleted the file from the page, but the app is still 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7A49-44F7-FB40-9011-9A6B933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781" y="1963475"/>
            <a:ext cx="8518770" cy="57853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068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3FE3-346B-6240-ACA5-EAF0454F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DC2C-6D53-DF47-8396-292921D7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1" y="1159551"/>
            <a:ext cx="8520234" cy="3769896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 </a:t>
            </a:r>
            <a:r>
              <a:rPr lang="en-US" b="1" dirty="0"/>
              <a:t>File Sync </a:t>
            </a:r>
            <a:r>
              <a:rPr lang="en-US" dirty="0"/>
              <a:t>-   Scanning the clients SAN folder and creating the database entries in the </a:t>
            </a:r>
            <a:r>
              <a:rPr lang="en-US" dirty="0" err="1"/>
              <a:t>cms.File</a:t>
            </a:r>
            <a:r>
              <a:rPr lang="en-US" dirty="0"/>
              <a:t> table</a:t>
            </a:r>
          </a:p>
          <a:p>
            <a:pPr lvl="0"/>
            <a:r>
              <a:rPr lang="en-US" b="1" dirty="0"/>
              <a:t>Content Sync </a:t>
            </a:r>
            <a:r>
              <a:rPr lang="en-US" dirty="0"/>
              <a:t>- Scanning the clients database tables for file references and adding those references in the </a:t>
            </a:r>
            <a:r>
              <a:rPr lang="en-US" dirty="0" err="1"/>
              <a:t>cms.FileReference</a:t>
            </a:r>
            <a:r>
              <a:rPr lang="en-US" dirty="0"/>
              <a:t> table</a:t>
            </a:r>
          </a:p>
          <a:p>
            <a:pPr lvl="0"/>
            <a:r>
              <a:rPr lang="en-US" b="1" dirty="0"/>
              <a:t>Onboarding</a:t>
            </a:r>
            <a:r>
              <a:rPr lang="en-US" dirty="0"/>
              <a:t> - Loading the clients public facing end user site into the Ally product through WCM's APIs and giving the client an initial accessibility score</a:t>
            </a:r>
          </a:p>
          <a:p>
            <a:pPr lvl="0"/>
            <a:r>
              <a:rPr lang="en-US" b="1" dirty="0"/>
              <a:t>Continuous Evaluation </a:t>
            </a:r>
            <a:r>
              <a:rPr lang="en-US" dirty="0"/>
              <a:t>- Continuous data check through the Task Scheduler Services for updated content that gets sent to Ally for updated accessibility scores</a:t>
            </a:r>
          </a:p>
        </p:txBody>
      </p:sp>
    </p:spTree>
    <p:extLst>
      <p:ext uri="{BB962C8B-B14F-4D97-AF65-F5344CB8AC3E}">
        <p14:creationId xmlns:p14="http://schemas.microsoft.com/office/powerpoint/2010/main" val="37308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Ally Work?</a:t>
            </a:r>
          </a:p>
        </p:txBody>
      </p:sp>
      <p:graphicFrame>
        <p:nvGraphicFramePr>
          <p:cNvPr id="6" name="Content Placeholder 5" descr="Clustered column chart representing&#10;3 series in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142108" y="1602328"/>
          <a:ext cx="6745456" cy="291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EB6B95-1483-44B9-ACC6-A47B68EC1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94" y="1602328"/>
            <a:ext cx="3772883" cy="2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3FE3-346B-6240-ACA5-EAF0454F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DC2C-6D53-DF47-8396-292921D7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2" y="1159551"/>
            <a:ext cx="4623456" cy="3769896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Independent from Ally </a:t>
            </a:r>
          </a:p>
          <a:p>
            <a:pPr lvl="0"/>
            <a:r>
              <a:rPr lang="en-US" dirty="0"/>
              <a:t>Sets the </a:t>
            </a:r>
            <a:r>
              <a:rPr lang="en-US" dirty="0" err="1"/>
              <a:t>SyncStartDate</a:t>
            </a:r>
            <a:r>
              <a:rPr lang="en-US" dirty="0"/>
              <a:t> on start</a:t>
            </a:r>
          </a:p>
          <a:p>
            <a:pPr lvl="0"/>
            <a:r>
              <a:rPr lang="en-US" dirty="0"/>
              <a:t>Scans the SAN at the root centricity folder (</a:t>
            </a:r>
            <a:r>
              <a:rPr lang="en-US" dirty="0" err="1"/>
              <a:t>cms.setting</a:t>
            </a:r>
            <a:r>
              <a:rPr lang="en-US" dirty="0"/>
              <a:t> table) </a:t>
            </a:r>
          </a:p>
          <a:p>
            <a:pPr lvl="0"/>
            <a:r>
              <a:rPr lang="en-US" dirty="0"/>
              <a:t>Kicks off Content Sync job if successful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D97BB-32AE-1046-B27B-1701957C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81" y="1159551"/>
            <a:ext cx="3735404" cy="2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3FE3-346B-6240-ACA5-EAF0454F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DC2C-6D53-DF47-8396-292921D7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1" y="1159551"/>
            <a:ext cx="8520234" cy="3769896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 Independent from Ally </a:t>
            </a:r>
          </a:p>
          <a:p>
            <a:pPr lvl="0"/>
            <a:r>
              <a:rPr lang="en-US" dirty="0"/>
              <a:t>Scans client database for File References in the content </a:t>
            </a:r>
          </a:p>
          <a:p>
            <a:pPr lvl="0"/>
            <a:r>
              <a:rPr lang="en-US" dirty="0"/>
              <a:t>Sets </a:t>
            </a:r>
            <a:r>
              <a:rPr lang="en-US" dirty="0" err="1"/>
              <a:t>cms.setting.filesyncenddate</a:t>
            </a:r>
            <a:r>
              <a:rPr lang="en-US" dirty="0"/>
              <a:t> when finished</a:t>
            </a:r>
          </a:p>
          <a:p>
            <a:pPr lvl="0"/>
            <a:r>
              <a:rPr lang="en-US" dirty="0"/>
              <a:t>Inserts </a:t>
            </a:r>
            <a:r>
              <a:rPr lang="en-US" dirty="0" err="1"/>
              <a:t>AllyReferences</a:t>
            </a:r>
            <a:r>
              <a:rPr lang="en-US" dirty="0"/>
              <a:t> for Pages, Detail Pages, and Files</a:t>
            </a:r>
          </a:p>
        </p:txBody>
      </p:sp>
    </p:spTree>
    <p:extLst>
      <p:ext uri="{BB962C8B-B14F-4D97-AF65-F5344CB8AC3E}">
        <p14:creationId xmlns:p14="http://schemas.microsoft.com/office/powerpoint/2010/main" val="5766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9548-C8D3-454C-BDAF-EA8F29F6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AllyReference</a:t>
            </a:r>
            <a:r>
              <a:rPr lang="en-US" dirty="0"/>
              <a:t> –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B4F-6529-B449-967A-8F560511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15" y="1479107"/>
            <a:ext cx="4150490" cy="2513815"/>
          </a:xfrm>
        </p:spPr>
        <p:txBody>
          <a:bodyPr/>
          <a:lstStyle/>
          <a:p>
            <a:r>
              <a:rPr lang="en-US" b="1" dirty="0"/>
              <a:t>Id</a:t>
            </a:r>
            <a:r>
              <a:rPr lang="en-US" dirty="0"/>
              <a:t> – Unique Identifier used by Ally</a:t>
            </a:r>
          </a:p>
          <a:p>
            <a:r>
              <a:rPr lang="en-US" b="1" dirty="0" err="1"/>
              <a:t>RecordID</a:t>
            </a:r>
            <a:r>
              <a:rPr lang="en-US" dirty="0"/>
              <a:t> – ID of the Type being referenced (</a:t>
            </a:r>
            <a:r>
              <a:rPr lang="en-US" dirty="0" err="1"/>
              <a:t>PageID,FileID,etc</a:t>
            </a:r>
            <a:r>
              <a:rPr lang="en-US" dirty="0"/>
              <a:t>)</a:t>
            </a:r>
          </a:p>
          <a:p>
            <a:r>
              <a:rPr lang="en-US" b="1" dirty="0" err="1"/>
              <a:t>PageModuleInstanceID</a:t>
            </a:r>
            <a:r>
              <a:rPr lang="en-US" dirty="0"/>
              <a:t> – Detail pages only, tells us which App the detail page is for</a:t>
            </a:r>
          </a:p>
          <a:p>
            <a:r>
              <a:rPr lang="en-US" b="1" dirty="0"/>
              <a:t>Type</a:t>
            </a:r>
            <a:r>
              <a:rPr lang="en-US" dirty="0"/>
              <a:t> – Page, File, Detail Page</a:t>
            </a:r>
          </a:p>
          <a:p>
            <a:endParaRPr lang="en-US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B54E61E5-E8D7-3546-A18C-F089A98E7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73" y="2164286"/>
            <a:ext cx="3887212" cy="5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Workflow – Ally Event Post Job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Posts Events to Ally for processing</a:t>
            </a:r>
          </a:p>
          <a:p>
            <a:pPr fontAlgn="ctr"/>
            <a:r>
              <a:rPr lang="en-US" dirty="0"/>
              <a:t>Gets batch of events in the Ally Event Queue (FIFO)</a:t>
            </a:r>
          </a:p>
          <a:p>
            <a:pPr lvl="1" fontAlgn="ctr"/>
            <a:r>
              <a:rPr lang="en-US" dirty="0"/>
              <a:t>Batch limit determined by </a:t>
            </a:r>
            <a:r>
              <a:rPr lang="en-US" dirty="0" err="1"/>
              <a:t>OnPeak</a:t>
            </a:r>
            <a:r>
              <a:rPr lang="en-US" dirty="0"/>
              <a:t>/</a:t>
            </a:r>
            <a:r>
              <a:rPr lang="en-US" dirty="0" err="1"/>
              <a:t>OffPeak</a:t>
            </a:r>
            <a:r>
              <a:rPr lang="en-US" dirty="0"/>
              <a:t> times</a:t>
            </a:r>
          </a:p>
          <a:p>
            <a:pPr fontAlgn="ctr"/>
            <a:r>
              <a:rPr lang="en-US" dirty="0"/>
              <a:t>Loops through Accounts and posts events for that specific account</a:t>
            </a:r>
          </a:p>
          <a:p>
            <a:pPr lvl="0"/>
            <a:r>
              <a:rPr lang="en-US" dirty="0"/>
              <a:t>Updates the </a:t>
            </a:r>
            <a:r>
              <a:rPr lang="en-US" dirty="0" err="1"/>
              <a:t>AllyEventQueue</a:t>
            </a:r>
            <a:r>
              <a:rPr lang="en-US" dirty="0"/>
              <a:t> based on HTTP Response from Ally</a:t>
            </a:r>
          </a:p>
        </p:txBody>
      </p:sp>
    </p:spTree>
    <p:extLst>
      <p:ext uri="{BB962C8B-B14F-4D97-AF65-F5344CB8AC3E}">
        <p14:creationId xmlns:p14="http://schemas.microsoft.com/office/powerpoint/2010/main" val="40278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 - How is content scored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1152" y="1159551"/>
            <a:ext cx="5873750" cy="351202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Gathers changes on client database and places change events in </a:t>
            </a:r>
            <a:r>
              <a:rPr lang="en-US" dirty="0" err="1"/>
              <a:t>AllyEventQueue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Uses clients </a:t>
            </a:r>
            <a:r>
              <a:rPr lang="en-US" dirty="0" err="1"/>
              <a:t>LastContentSyncDate</a:t>
            </a:r>
            <a:r>
              <a:rPr lang="en-US" dirty="0"/>
              <a:t> as a starting point to scan for changes </a:t>
            </a:r>
          </a:p>
          <a:p>
            <a:pPr lvl="0"/>
            <a:r>
              <a:rPr lang="en-US" dirty="0"/>
              <a:t>Scans the following areas for a modified/created date greater than LCSD: </a:t>
            </a:r>
          </a:p>
          <a:p>
            <a:pPr lvl="1"/>
            <a:r>
              <a:rPr lang="en-US" dirty="0" err="1"/>
              <a:t>Page,FlexData</a:t>
            </a:r>
            <a:r>
              <a:rPr lang="en-US" dirty="0"/>
              <a:t> ,Page File  (background imagery) ,File ,Calendar ,Assignment ,Delete ,Moved Channel/Sections ,Moved Pages, Undeletes (Recycle bin restores, inactive to active) </a:t>
            </a:r>
          </a:p>
          <a:p>
            <a:pPr lvl="0"/>
            <a:r>
              <a:rPr lang="en-US" dirty="0"/>
              <a:t>Processes Changes in batches </a:t>
            </a:r>
          </a:p>
          <a:p>
            <a:pPr lvl="1"/>
            <a:r>
              <a:rPr lang="en-US" dirty="0"/>
              <a:t>Checks to make sure Ally Client ID/secret/key is populated to grab changes</a:t>
            </a:r>
          </a:p>
          <a:p>
            <a:pPr lvl="0"/>
            <a:r>
              <a:rPr lang="en-US" dirty="0"/>
              <a:t>Inserts into </a:t>
            </a:r>
            <a:r>
              <a:rPr lang="en-US" dirty="0" err="1"/>
              <a:t>AllyEventQueue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Injects files on a page and scores with a custom version of </a:t>
            </a:r>
            <a:r>
              <a:rPr lang="en-US" dirty="0" err="1"/>
              <a:t>aXe</a:t>
            </a:r>
            <a:endParaRPr lang="en-US" dirty="0"/>
          </a:p>
          <a:p>
            <a:pPr lvl="0"/>
            <a:r>
              <a:rPr lang="en-US" dirty="0"/>
              <a:t>Updates Client </a:t>
            </a:r>
            <a:r>
              <a:rPr lang="en-US" dirty="0" err="1"/>
              <a:t>LastContentSyncDate</a:t>
            </a:r>
            <a:r>
              <a:rPr lang="en-US" dirty="0"/>
              <a:t> to current time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03D50-E841-7942-AA46-7564144B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2" y="1347951"/>
            <a:ext cx="2759660" cy="27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DCCE-0852-4842-908C-942DDD7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C751-F9E1-0347-904C-3AF4CF8D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1" y="1159551"/>
            <a:ext cx="4944735" cy="3512021"/>
          </a:xfrm>
        </p:spPr>
        <p:txBody>
          <a:bodyPr/>
          <a:lstStyle/>
          <a:p>
            <a:r>
              <a:rPr lang="en-US" dirty="0"/>
              <a:t>A client makes a change to a page</a:t>
            </a:r>
          </a:p>
          <a:p>
            <a:r>
              <a:rPr lang="en-US" dirty="0"/>
              <a:t>We see that the time stamp has changed and send it to Ally</a:t>
            </a:r>
          </a:p>
          <a:p>
            <a:r>
              <a:rPr lang="en-US" dirty="0"/>
              <a:t>Ally injects the files on a webpage and scans it with a custom version of </a:t>
            </a:r>
            <a:r>
              <a:rPr lang="en-US" dirty="0" err="1"/>
              <a:t>aXe</a:t>
            </a:r>
            <a:endParaRPr lang="en-US" dirty="0"/>
          </a:p>
          <a:p>
            <a:r>
              <a:rPr lang="en-US" dirty="0"/>
              <a:t>Ally scores the page and updates the score in the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9C6A7-C02C-CC4D-BB34-7D3FD0EE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1846" y="1159551"/>
            <a:ext cx="3326421" cy="18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b 16-9 light v3.1">
  <a:themeElements>
    <a:clrScheme name="Blackboard 2018">
      <a:dk1>
        <a:srgbClr val="000000"/>
      </a:dk1>
      <a:lt1>
        <a:sysClr val="window" lastClr="FFFFFF"/>
      </a:lt1>
      <a:dk2>
        <a:srgbClr val="595959"/>
      </a:dk2>
      <a:lt2>
        <a:srgbClr val="C6C6C6"/>
      </a:lt2>
      <a:accent1>
        <a:srgbClr val="4776BD"/>
      </a:accent1>
      <a:accent2>
        <a:srgbClr val="A3BADE"/>
      </a:accent2>
      <a:accent3>
        <a:srgbClr val="F9A21D"/>
      </a:accent3>
      <a:accent4>
        <a:srgbClr val="FDCE07"/>
      </a:accent4>
      <a:accent5>
        <a:srgbClr val="43BFBA"/>
      </a:accent5>
      <a:accent6>
        <a:srgbClr val="1F8599"/>
      </a:accent6>
      <a:hlink>
        <a:srgbClr val="4776BD"/>
      </a:hlink>
      <a:folHlink>
        <a:srgbClr val="595959"/>
      </a:folHlink>
    </a:clrScheme>
    <a:fontScheme name="Blackboard 201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  <a:effectLst/>
      </a:spPr>
      <a:bodyPr rot="0" spcFirstLastPara="0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solidFill>
              <a:schemeClr val="bg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chemeClr val="accent1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 cap="sq">
          <a:noFill/>
          <a:miter lim="800000"/>
        </a:ln>
      </a:spPr>
      <a:bodyPr wrap="square" lIns="137160" tIns="137160" rIns="137160" bIns="137160" rtlCol="0">
        <a:no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b 16-9 light v3.1.potx" id="{FB753C08-541A-4839-BBFB-503FEBE2CAC0}" vid="{E2FCC3C1-02BA-42F8-AE44-7D79C649F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666</Words>
  <Application>Microsoft Macintosh PowerPoint</Application>
  <PresentationFormat>Custom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Bb 16-9 light v3.1</vt:lpstr>
      <vt:lpstr>Agenda</vt:lpstr>
      <vt:lpstr>Common Terms</vt:lpstr>
      <vt:lpstr>How Does Ally Work?</vt:lpstr>
      <vt:lpstr>File Sync</vt:lpstr>
      <vt:lpstr>Content Sync</vt:lpstr>
      <vt:lpstr>AllyReference – Table </vt:lpstr>
      <vt:lpstr>Services Workflow – Ally Event Post Job</vt:lpstr>
      <vt:lpstr>Ally - How is content scored</vt:lpstr>
      <vt:lpstr>Review</vt:lpstr>
      <vt:lpstr>Ally Report – Historical vs Actual</vt:lpstr>
      <vt:lpstr>FAQ</vt:lpstr>
      <vt:lpstr>FAQ Part 2</vt:lpstr>
      <vt:lpstr>Questions?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Bi-Weekly Update</dc:title>
  <dc:creator/>
  <cp:lastModifiedBy>Gregg Pavlik</cp:lastModifiedBy>
  <cp:revision>66</cp:revision>
  <dcterms:modified xsi:type="dcterms:W3CDTF">2018-09-20T14:46:37Z</dcterms:modified>
</cp:coreProperties>
</file>